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9" r:id="rId2"/>
  </p:sldMasterIdLst>
  <p:notesMasterIdLst>
    <p:notesMasterId r:id="rId45"/>
  </p:notesMasterIdLst>
  <p:sldIdLst>
    <p:sldId id="256" r:id="rId3"/>
    <p:sldId id="266" r:id="rId4"/>
    <p:sldId id="265" r:id="rId5"/>
    <p:sldId id="2146847163" r:id="rId6"/>
    <p:sldId id="268" r:id="rId7"/>
    <p:sldId id="269" r:id="rId8"/>
    <p:sldId id="272" r:id="rId9"/>
    <p:sldId id="270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146847165" r:id="rId22"/>
    <p:sldId id="2146847167" r:id="rId23"/>
    <p:sldId id="2146847168" r:id="rId24"/>
    <p:sldId id="2146847169" r:id="rId25"/>
    <p:sldId id="2146847170" r:id="rId26"/>
    <p:sldId id="2146847184" r:id="rId27"/>
    <p:sldId id="2146847171" r:id="rId28"/>
    <p:sldId id="2146847174" r:id="rId29"/>
    <p:sldId id="2146847176" r:id="rId30"/>
    <p:sldId id="2146847175" r:id="rId31"/>
    <p:sldId id="2146847178" r:id="rId32"/>
    <p:sldId id="2146847177" r:id="rId33"/>
    <p:sldId id="2146847181" r:id="rId34"/>
    <p:sldId id="2146847182" r:id="rId35"/>
    <p:sldId id="257" r:id="rId36"/>
    <p:sldId id="2146847183" r:id="rId37"/>
    <p:sldId id="2146847180" r:id="rId38"/>
    <p:sldId id="2146847185" r:id="rId39"/>
    <p:sldId id="2146847189" r:id="rId40"/>
    <p:sldId id="2146847186" r:id="rId41"/>
    <p:sldId id="2146847187" r:id="rId42"/>
    <p:sldId id="2146847188" r:id="rId43"/>
    <p:sldId id="2146847173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7A89FEE-7C62-420F-A06A-0FD5F421113A}">
          <p14:sldIdLst>
            <p14:sldId id="256"/>
            <p14:sldId id="266"/>
            <p14:sldId id="265"/>
            <p14:sldId id="2146847163"/>
            <p14:sldId id="268"/>
            <p14:sldId id="269"/>
            <p14:sldId id="272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146847165"/>
            <p14:sldId id="2146847167"/>
            <p14:sldId id="2146847168"/>
            <p14:sldId id="2146847169"/>
            <p14:sldId id="2146847170"/>
            <p14:sldId id="2146847184"/>
            <p14:sldId id="2146847171"/>
            <p14:sldId id="2146847174"/>
            <p14:sldId id="2146847176"/>
            <p14:sldId id="2146847175"/>
            <p14:sldId id="2146847178"/>
            <p14:sldId id="2146847177"/>
            <p14:sldId id="2146847181"/>
            <p14:sldId id="2146847182"/>
            <p14:sldId id="257"/>
            <p14:sldId id="2146847183"/>
            <p14:sldId id="2146847180"/>
            <p14:sldId id="2146847185"/>
            <p14:sldId id="2146847189"/>
            <p14:sldId id="2146847186"/>
            <p14:sldId id="2146847187"/>
            <p14:sldId id="2146847188"/>
            <p14:sldId id="21468471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DDE"/>
    <a:srgbClr val="7EAE18"/>
    <a:srgbClr val="165844"/>
    <a:srgbClr val="780960"/>
    <a:srgbClr val="CF4384"/>
    <a:srgbClr val="84B818"/>
    <a:srgbClr val="004A87"/>
    <a:srgbClr val="DE1D1A"/>
    <a:srgbClr val="EF8312"/>
    <a:srgbClr val="105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138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CF54F7-B245-4C71-B955-CF2204A78F52}" type="doc">
      <dgm:prSet loTypeId="urn:microsoft.com/office/officeart/2005/8/layout/radial2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AT"/>
        </a:p>
      </dgm:t>
    </dgm:pt>
    <dgm:pt modelId="{1402F6AB-67E6-45C4-A4F2-048B8669CE41}">
      <dgm:prSet phldrT="[Text]"/>
      <dgm:spPr/>
      <dgm:t>
        <a:bodyPr/>
        <a:lstStyle/>
        <a:p>
          <a:r>
            <a:rPr lang="en-US" dirty="0"/>
            <a:t>Node 1</a:t>
          </a:r>
          <a:endParaRPr lang="en-AT" dirty="0"/>
        </a:p>
      </dgm:t>
    </dgm:pt>
    <dgm:pt modelId="{058593CA-E542-4BE8-A762-DA5AC6DD40A8}" type="parTrans" cxnId="{63D84202-7BC0-4EB3-8E57-9E4D8B6CADD9}">
      <dgm:prSet/>
      <dgm:spPr/>
      <dgm:t>
        <a:bodyPr/>
        <a:lstStyle/>
        <a:p>
          <a:endParaRPr lang="en-AT"/>
        </a:p>
      </dgm:t>
    </dgm:pt>
    <dgm:pt modelId="{E35649E6-DFE0-47DD-AB95-873B1F9BA828}" type="sibTrans" cxnId="{63D84202-7BC0-4EB3-8E57-9E4D8B6CADD9}">
      <dgm:prSet/>
      <dgm:spPr/>
      <dgm:t>
        <a:bodyPr/>
        <a:lstStyle/>
        <a:p>
          <a:endParaRPr lang="en-AT"/>
        </a:p>
      </dgm:t>
    </dgm:pt>
    <dgm:pt modelId="{218AAA1B-3112-4C8D-A2F4-ED6094173AA5}">
      <dgm:prSet phldrT="[Text]"/>
      <dgm:spPr/>
      <dgm:t>
        <a:bodyPr/>
        <a:lstStyle/>
        <a:p>
          <a:r>
            <a:rPr lang="en-US" dirty="0"/>
            <a:t>Pod 1</a:t>
          </a:r>
          <a:endParaRPr lang="en-AT" dirty="0"/>
        </a:p>
      </dgm:t>
    </dgm:pt>
    <dgm:pt modelId="{2CDBCF07-EF41-415D-A934-194262E8D7DB}" type="parTrans" cxnId="{A1E4347C-2469-4E8E-AD9F-F356A372BBA9}">
      <dgm:prSet/>
      <dgm:spPr/>
      <dgm:t>
        <a:bodyPr/>
        <a:lstStyle/>
        <a:p>
          <a:endParaRPr lang="en-AT"/>
        </a:p>
      </dgm:t>
    </dgm:pt>
    <dgm:pt modelId="{5BFBBF5B-9957-4002-A500-6A1A895FCF84}" type="sibTrans" cxnId="{A1E4347C-2469-4E8E-AD9F-F356A372BBA9}">
      <dgm:prSet/>
      <dgm:spPr/>
      <dgm:t>
        <a:bodyPr/>
        <a:lstStyle/>
        <a:p>
          <a:endParaRPr lang="en-AT"/>
        </a:p>
      </dgm:t>
    </dgm:pt>
    <dgm:pt modelId="{A21CE5EA-E3CD-4686-B198-EF38A93C90D2}">
      <dgm:prSet phldrT="[Text]"/>
      <dgm:spPr/>
      <dgm:t>
        <a:bodyPr/>
        <a:lstStyle/>
        <a:p>
          <a:r>
            <a:rPr lang="en-US" dirty="0"/>
            <a:t>Pod 2</a:t>
          </a:r>
          <a:endParaRPr lang="en-AT" dirty="0"/>
        </a:p>
      </dgm:t>
    </dgm:pt>
    <dgm:pt modelId="{C480E113-5E7C-4E25-824C-666A28B32A05}" type="parTrans" cxnId="{9BF3C636-2EA3-4E24-8D89-A7A928F25639}">
      <dgm:prSet/>
      <dgm:spPr/>
      <dgm:t>
        <a:bodyPr/>
        <a:lstStyle/>
        <a:p>
          <a:endParaRPr lang="en-AT"/>
        </a:p>
      </dgm:t>
    </dgm:pt>
    <dgm:pt modelId="{AAEFC14A-A7CC-4916-A30B-27C67F50E9D5}" type="sibTrans" cxnId="{9BF3C636-2EA3-4E24-8D89-A7A928F25639}">
      <dgm:prSet/>
      <dgm:spPr/>
      <dgm:t>
        <a:bodyPr/>
        <a:lstStyle/>
        <a:p>
          <a:endParaRPr lang="en-AT"/>
        </a:p>
      </dgm:t>
    </dgm:pt>
    <dgm:pt modelId="{A2EF8372-5772-44F2-A1DD-4DC80A5A484C}">
      <dgm:prSet phldrT="[Text]"/>
      <dgm:spPr/>
      <dgm:t>
        <a:bodyPr/>
        <a:lstStyle/>
        <a:p>
          <a:r>
            <a:rPr lang="en-US" dirty="0"/>
            <a:t>Node 2</a:t>
          </a:r>
          <a:endParaRPr lang="en-AT" dirty="0"/>
        </a:p>
      </dgm:t>
    </dgm:pt>
    <dgm:pt modelId="{8D8A2E2E-6655-47C5-BDA6-19EFD7DE65CF}" type="parTrans" cxnId="{31136418-3D20-4527-BF9E-293086FA017E}">
      <dgm:prSet/>
      <dgm:spPr/>
      <dgm:t>
        <a:bodyPr/>
        <a:lstStyle/>
        <a:p>
          <a:endParaRPr lang="en-AT"/>
        </a:p>
      </dgm:t>
    </dgm:pt>
    <dgm:pt modelId="{1B735433-AE90-4026-8DBC-CD0DEB5BEC15}" type="sibTrans" cxnId="{31136418-3D20-4527-BF9E-293086FA017E}">
      <dgm:prSet/>
      <dgm:spPr/>
      <dgm:t>
        <a:bodyPr/>
        <a:lstStyle/>
        <a:p>
          <a:endParaRPr lang="en-AT"/>
        </a:p>
      </dgm:t>
    </dgm:pt>
    <dgm:pt modelId="{4795098F-4E3D-4C09-AC7B-0186CC2AB04B}">
      <dgm:prSet phldrT="[Text]"/>
      <dgm:spPr/>
      <dgm:t>
        <a:bodyPr/>
        <a:lstStyle/>
        <a:p>
          <a:r>
            <a:rPr lang="en-US" dirty="0"/>
            <a:t>Pod 3</a:t>
          </a:r>
          <a:endParaRPr lang="en-AT" dirty="0"/>
        </a:p>
      </dgm:t>
    </dgm:pt>
    <dgm:pt modelId="{803592A6-AEBD-4A6F-A960-814FF80341F7}" type="parTrans" cxnId="{6336C516-1EF4-4B44-9A48-F0ED7C7985C6}">
      <dgm:prSet/>
      <dgm:spPr/>
      <dgm:t>
        <a:bodyPr/>
        <a:lstStyle/>
        <a:p>
          <a:endParaRPr lang="en-AT"/>
        </a:p>
      </dgm:t>
    </dgm:pt>
    <dgm:pt modelId="{7EA80387-20BF-4801-B697-50DCA7E9E0F3}" type="sibTrans" cxnId="{6336C516-1EF4-4B44-9A48-F0ED7C7985C6}">
      <dgm:prSet/>
      <dgm:spPr/>
      <dgm:t>
        <a:bodyPr/>
        <a:lstStyle/>
        <a:p>
          <a:endParaRPr lang="en-AT"/>
        </a:p>
      </dgm:t>
    </dgm:pt>
    <dgm:pt modelId="{372AAEA3-4199-414D-B3A8-7DD5B1117846}">
      <dgm:prSet phldrT="[Text]"/>
      <dgm:spPr/>
      <dgm:t>
        <a:bodyPr/>
        <a:lstStyle/>
        <a:p>
          <a:r>
            <a:rPr lang="en-US" dirty="0"/>
            <a:t>Pod 4</a:t>
          </a:r>
          <a:endParaRPr lang="en-AT" dirty="0"/>
        </a:p>
      </dgm:t>
    </dgm:pt>
    <dgm:pt modelId="{7702DE8B-94EC-4263-93B8-490A72DCA6AD}" type="parTrans" cxnId="{6810FC80-E560-4537-A2D9-31D57A9C7871}">
      <dgm:prSet/>
      <dgm:spPr/>
      <dgm:t>
        <a:bodyPr/>
        <a:lstStyle/>
        <a:p>
          <a:endParaRPr lang="en-AT"/>
        </a:p>
      </dgm:t>
    </dgm:pt>
    <dgm:pt modelId="{3B7F28FF-7203-40BB-9A3B-6284CF0A88B3}" type="sibTrans" cxnId="{6810FC80-E560-4537-A2D9-31D57A9C7871}">
      <dgm:prSet/>
      <dgm:spPr/>
      <dgm:t>
        <a:bodyPr/>
        <a:lstStyle/>
        <a:p>
          <a:endParaRPr lang="en-AT"/>
        </a:p>
      </dgm:t>
    </dgm:pt>
    <dgm:pt modelId="{C9E8A6B0-AA2E-4507-B448-1ED0B9E8C55A}">
      <dgm:prSet phldrT="[Text]"/>
      <dgm:spPr/>
      <dgm:t>
        <a:bodyPr/>
        <a:lstStyle/>
        <a:p>
          <a:r>
            <a:rPr lang="en-US" dirty="0"/>
            <a:t>Node 3</a:t>
          </a:r>
          <a:endParaRPr lang="en-AT" dirty="0"/>
        </a:p>
      </dgm:t>
    </dgm:pt>
    <dgm:pt modelId="{4CEDA7E3-5C94-4F02-A4AA-562C37395A82}" type="parTrans" cxnId="{9E851426-FA2A-474F-87E3-E1C738BD331A}">
      <dgm:prSet/>
      <dgm:spPr/>
      <dgm:t>
        <a:bodyPr/>
        <a:lstStyle/>
        <a:p>
          <a:endParaRPr lang="en-AT"/>
        </a:p>
      </dgm:t>
    </dgm:pt>
    <dgm:pt modelId="{5D10794F-F2FF-41E6-BCFB-CE142312B27E}" type="sibTrans" cxnId="{9E851426-FA2A-474F-87E3-E1C738BD331A}">
      <dgm:prSet/>
      <dgm:spPr/>
      <dgm:t>
        <a:bodyPr/>
        <a:lstStyle/>
        <a:p>
          <a:endParaRPr lang="en-AT"/>
        </a:p>
      </dgm:t>
    </dgm:pt>
    <dgm:pt modelId="{3BFF7C9B-21A2-4670-BD44-AD8FD1487043}">
      <dgm:prSet phldrT="[Text]"/>
      <dgm:spPr/>
      <dgm:t>
        <a:bodyPr/>
        <a:lstStyle/>
        <a:p>
          <a:r>
            <a:rPr lang="en-US" dirty="0"/>
            <a:t>Pod 5</a:t>
          </a:r>
          <a:endParaRPr lang="en-AT" dirty="0"/>
        </a:p>
      </dgm:t>
    </dgm:pt>
    <dgm:pt modelId="{898C9CDA-6E9C-487A-8F01-7F4B2E3B2CC2}" type="parTrans" cxnId="{E37052E3-3586-4911-BED3-99BEE68AC9D6}">
      <dgm:prSet/>
      <dgm:spPr/>
      <dgm:t>
        <a:bodyPr/>
        <a:lstStyle/>
        <a:p>
          <a:endParaRPr lang="en-AT"/>
        </a:p>
      </dgm:t>
    </dgm:pt>
    <dgm:pt modelId="{B2D73B2C-3690-48F0-93B7-0BCBDB82A275}" type="sibTrans" cxnId="{E37052E3-3586-4911-BED3-99BEE68AC9D6}">
      <dgm:prSet/>
      <dgm:spPr/>
      <dgm:t>
        <a:bodyPr/>
        <a:lstStyle/>
        <a:p>
          <a:endParaRPr lang="en-AT"/>
        </a:p>
      </dgm:t>
    </dgm:pt>
    <dgm:pt modelId="{BE5F4459-B777-4291-919B-8E9AF71C2BDC}">
      <dgm:prSet phldrT="[Text]"/>
      <dgm:spPr/>
      <dgm:t>
        <a:bodyPr/>
        <a:lstStyle/>
        <a:p>
          <a:r>
            <a:rPr lang="en-US" dirty="0"/>
            <a:t>Pod 6</a:t>
          </a:r>
          <a:endParaRPr lang="en-AT" dirty="0"/>
        </a:p>
      </dgm:t>
    </dgm:pt>
    <dgm:pt modelId="{1CFE88FD-DF32-4EB1-987F-8AC74AE9DBD5}" type="parTrans" cxnId="{22DAB6AC-0250-41C3-A530-50009762FC0C}">
      <dgm:prSet/>
      <dgm:spPr/>
      <dgm:t>
        <a:bodyPr/>
        <a:lstStyle/>
        <a:p>
          <a:endParaRPr lang="en-AT"/>
        </a:p>
      </dgm:t>
    </dgm:pt>
    <dgm:pt modelId="{FDC645E0-6A39-4206-986E-1DDEFE6B4680}" type="sibTrans" cxnId="{22DAB6AC-0250-41C3-A530-50009762FC0C}">
      <dgm:prSet/>
      <dgm:spPr/>
      <dgm:t>
        <a:bodyPr/>
        <a:lstStyle/>
        <a:p>
          <a:endParaRPr lang="en-AT"/>
        </a:p>
      </dgm:t>
    </dgm:pt>
    <dgm:pt modelId="{DE99B50A-3B9B-4129-A32A-1D494E1ED4A4}" type="pres">
      <dgm:prSet presAssocID="{56CF54F7-B245-4C71-B955-CF2204A78F52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0E86D783-5DE1-42E1-82DF-0F51FC017127}" type="pres">
      <dgm:prSet presAssocID="{56CF54F7-B245-4C71-B955-CF2204A78F52}" presName="cycle" presStyleCnt="0"/>
      <dgm:spPr/>
    </dgm:pt>
    <dgm:pt modelId="{CF521334-6EB6-4210-86FF-E55D8A63A3C3}" type="pres">
      <dgm:prSet presAssocID="{56CF54F7-B245-4C71-B955-CF2204A78F52}" presName="centerShape" presStyleCnt="0"/>
      <dgm:spPr/>
    </dgm:pt>
    <dgm:pt modelId="{802E1B34-E0D0-469E-9274-D9C296D1B0FD}" type="pres">
      <dgm:prSet presAssocID="{56CF54F7-B245-4C71-B955-CF2204A78F52}" presName="connSite" presStyleLbl="node1" presStyleIdx="0" presStyleCnt="4"/>
      <dgm:spPr/>
    </dgm:pt>
    <dgm:pt modelId="{B8AA65B2-B9B8-4121-9D53-53C2594DDFD2}" type="pres">
      <dgm:prSet presAssocID="{56CF54F7-B245-4C71-B955-CF2204A78F52}" presName="visible" presStyleLbl="node1" presStyleIdx="0" presStyleCnt="4" custLinFactNeighborX="-8251"/>
      <dgm:spPr>
        <a:blipFill dpi="0" rotWithShape="1">
          <a:blip xmlns:r="http://schemas.openxmlformats.org/officeDocument/2006/relationships" r:embed="rId1"/>
          <a:srcRect/>
          <a:stretch>
            <a:fillRect t="9392" b="-15392"/>
          </a:stretch>
        </a:blipFill>
      </dgm:spPr>
    </dgm:pt>
    <dgm:pt modelId="{883F960B-CCCA-4292-B011-A17479617946}" type="pres">
      <dgm:prSet presAssocID="{058593CA-E542-4BE8-A762-DA5AC6DD40A8}" presName="Name25" presStyleLbl="parChTrans1D1" presStyleIdx="0" presStyleCnt="3"/>
      <dgm:spPr/>
    </dgm:pt>
    <dgm:pt modelId="{615D886E-2DD0-4CB8-8070-829692AD6CA0}" type="pres">
      <dgm:prSet presAssocID="{1402F6AB-67E6-45C4-A4F2-048B8669CE41}" presName="node" presStyleCnt="0"/>
      <dgm:spPr/>
    </dgm:pt>
    <dgm:pt modelId="{C36159C3-E59E-4756-B670-75CB8B4CA534}" type="pres">
      <dgm:prSet presAssocID="{1402F6AB-67E6-45C4-A4F2-048B8669CE41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3917201C-0BB7-4C64-B768-F5242979619F}" type="pres">
      <dgm:prSet presAssocID="{1402F6AB-67E6-45C4-A4F2-048B8669CE41}" presName="childNode" presStyleLbl="revTx" presStyleIdx="0" presStyleCnt="3">
        <dgm:presLayoutVars>
          <dgm:bulletEnabled val="1"/>
        </dgm:presLayoutVars>
      </dgm:prSet>
      <dgm:spPr/>
    </dgm:pt>
    <dgm:pt modelId="{C0087263-22B0-44A1-92D8-E6176B48B61F}" type="pres">
      <dgm:prSet presAssocID="{8D8A2E2E-6655-47C5-BDA6-19EFD7DE65CF}" presName="Name25" presStyleLbl="parChTrans1D1" presStyleIdx="1" presStyleCnt="3"/>
      <dgm:spPr/>
    </dgm:pt>
    <dgm:pt modelId="{F4F31F6B-7CDF-4845-B5E1-6D410EC500CB}" type="pres">
      <dgm:prSet presAssocID="{A2EF8372-5772-44F2-A1DD-4DC80A5A484C}" presName="node" presStyleCnt="0"/>
      <dgm:spPr/>
    </dgm:pt>
    <dgm:pt modelId="{52920138-E370-41CE-B88F-3C49C30EC939}" type="pres">
      <dgm:prSet presAssocID="{A2EF8372-5772-44F2-A1DD-4DC80A5A484C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6B8CCE18-0976-4010-BC05-2936FCFEB9DE}" type="pres">
      <dgm:prSet presAssocID="{A2EF8372-5772-44F2-A1DD-4DC80A5A484C}" presName="childNode" presStyleLbl="revTx" presStyleIdx="1" presStyleCnt="3">
        <dgm:presLayoutVars>
          <dgm:bulletEnabled val="1"/>
        </dgm:presLayoutVars>
      </dgm:prSet>
      <dgm:spPr/>
    </dgm:pt>
    <dgm:pt modelId="{3A27A457-1D83-412F-BE79-E7EF9B68E5B4}" type="pres">
      <dgm:prSet presAssocID="{4CEDA7E3-5C94-4F02-A4AA-562C37395A82}" presName="Name25" presStyleLbl="parChTrans1D1" presStyleIdx="2" presStyleCnt="3"/>
      <dgm:spPr/>
    </dgm:pt>
    <dgm:pt modelId="{44DB565D-3BCD-4D0C-9E77-1E6A867DC0BE}" type="pres">
      <dgm:prSet presAssocID="{C9E8A6B0-AA2E-4507-B448-1ED0B9E8C55A}" presName="node" presStyleCnt="0"/>
      <dgm:spPr/>
    </dgm:pt>
    <dgm:pt modelId="{469F6EA1-5A04-4DD8-AEC7-91F8263CFBB3}" type="pres">
      <dgm:prSet presAssocID="{C9E8A6B0-AA2E-4507-B448-1ED0B9E8C55A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4C61166B-C043-47B7-8E7A-28E11E297DE2}" type="pres">
      <dgm:prSet presAssocID="{C9E8A6B0-AA2E-4507-B448-1ED0B9E8C55A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63D84202-7BC0-4EB3-8E57-9E4D8B6CADD9}" srcId="{56CF54F7-B245-4C71-B955-CF2204A78F52}" destId="{1402F6AB-67E6-45C4-A4F2-048B8669CE41}" srcOrd="0" destOrd="0" parTransId="{058593CA-E542-4BE8-A762-DA5AC6DD40A8}" sibTransId="{E35649E6-DFE0-47DD-AB95-873B1F9BA828}"/>
    <dgm:cxn modelId="{5BC57411-287B-41A2-B836-C86CBD7D5D53}" type="presOf" srcId="{4CEDA7E3-5C94-4F02-A4AA-562C37395A82}" destId="{3A27A457-1D83-412F-BE79-E7EF9B68E5B4}" srcOrd="0" destOrd="0" presId="urn:microsoft.com/office/officeart/2005/8/layout/radial2"/>
    <dgm:cxn modelId="{6336C516-1EF4-4B44-9A48-F0ED7C7985C6}" srcId="{A2EF8372-5772-44F2-A1DD-4DC80A5A484C}" destId="{4795098F-4E3D-4C09-AC7B-0186CC2AB04B}" srcOrd="0" destOrd="0" parTransId="{803592A6-AEBD-4A6F-A960-814FF80341F7}" sibTransId="{7EA80387-20BF-4801-B697-50DCA7E9E0F3}"/>
    <dgm:cxn modelId="{31136418-3D20-4527-BF9E-293086FA017E}" srcId="{56CF54F7-B245-4C71-B955-CF2204A78F52}" destId="{A2EF8372-5772-44F2-A1DD-4DC80A5A484C}" srcOrd="1" destOrd="0" parTransId="{8D8A2E2E-6655-47C5-BDA6-19EFD7DE65CF}" sibTransId="{1B735433-AE90-4026-8DBC-CD0DEB5BEC15}"/>
    <dgm:cxn modelId="{9E851426-FA2A-474F-87E3-E1C738BD331A}" srcId="{56CF54F7-B245-4C71-B955-CF2204A78F52}" destId="{C9E8A6B0-AA2E-4507-B448-1ED0B9E8C55A}" srcOrd="2" destOrd="0" parTransId="{4CEDA7E3-5C94-4F02-A4AA-562C37395A82}" sibTransId="{5D10794F-F2FF-41E6-BCFB-CE142312B27E}"/>
    <dgm:cxn modelId="{9BF3C636-2EA3-4E24-8D89-A7A928F25639}" srcId="{1402F6AB-67E6-45C4-A4F2-048B8669CE41}" destId="{A21CE5EA-E3CD-4686-B198-EF38A93C90D2}" srcOrd="1" destOrd="0" parTransId="{C480E113-5E7C-4E25-824C-666A28B32A05}" sibTransId="{AAEFC14A-A7CC-4916-A30B-27C67F50E9D5}"/>
    <dgm:cxn modelId="{39A30838-A7C6-447A-A1BB-ED0FB18935FA}" type="presOf" srcId="{218AAA1B-3112-4C8D-A2F4-ED6094173AA5}" destId="{3917201C-0BB7-4C64-B768-F5242979619F}" srcOrd="0" destOrd="0" presId="urn:microsoft.com/office/officeart/2005/8/layout/radial2"/>
    <dgm:cxn modelId="{582C6562-BC99-4DF6-93A8-D6FC1B37E5EB}" type="presOf" srcId="{4795098F-4E3D-4C09-AC7B-0186CC2AB04B}" destId="{6B8CCE18-0976-4010-BC05-2936FCFEB9DE}" srcOrd="0" destOrd="0" presId="urn:microsoft.com/office/officeart/2005/8/layout/radial2"/>
    <dgm:cxn modelId="{908F3564-8BC8-4DF2-A4C3-C70A98D67329}" type="presOf" srcId="{C9E8A6B0-AA2E-4507-B448-1ED0B9E8C55A}" destId="{469F6EA1-5A04-4DD8-AEC7-91F8263CFBB3}" srcOrd="0" destOrd="0" presId="urn:microsoft.com/office/officeart/2005/8/layout/radial2"/>
    <dgm:cxn modelId="{5816E045-33A2-41EE-8686-000AC7673D5D}" type="presOf" srcId="{1402F6AB-67E6-45C4-A4F2-048B8669CE41}" destId="{C36159C3-E59E-4756-B670-75CB8B4CA534}" srcOrd="0" destOrd="0" presId="urn:microsoft.com/office/officeart/2005/8/layout/radial2"/>
    <dgm:cxn modelId="{BFED2674-B575-46B2-BCD2-B59CF4BEBC3E}" type="presOf" srcId="{8D8A2E2E-6655-47C5-BDA6-19EFD7DE65CF}" destId="{C0087263-22B0-44A1-92D8-E6176B48B61F}" srcOrd="0" destOrd="0" presId="urn:microsoft.com/office/officeart/2005/8/layout/radial2"/>
    <dgm:cxn modelId="{D904FE7B-7D1E-462F-BA11-6D533D39A101}" type="presOf" srcId="{3BFF7C9B-21A2-4670-BD44-AD8FD1487043}" destId="{4C61166B-C043-47B7-8E7A-28E11E297DE2}" srcOrd="0" destOrd="0" presId="urn:microsoft.com/office/officeart/2005/8/layout/radial2"/>
    <dgm:cxn modelId="{A1E4347C-2469-4E8E-AD9F-F356A372BBA9}" srcId="{1402F6AB-67E6-45C4-A4F2-048B8669CE41}" destId="{218AAA1B-3112-4C8D-A2F4-ED6094173AA5}" srcOrd="0" destOrd="0" parTransId="{2CDBCF07-EF41-415D-A934-194262E8D7DB}" sibTransId="{5BFBBF5B-9957-4002-A500-6A1A895FCF84}"/>
    <dgm:cxn modelId="{6810FC80-E560-4537-A2D9-31D57A9C7871}" srcId="{A2EF8372-5772-44F2-A1DD-4DC80A5A484C}" destId="{372AAEA3-4199-414D-B3A8-7DD5B1117846}" srcOrd="1" destOrd="0" parTransId="{7702DE8B-94EC-4263-93B8-490A72DCA6AD}" sibTransId="{3B7F28FF-7203-40BB-9A3B-6284CF0A88B3}"/>
    <dgm:cxn modelId="{0A01CB9D-56DC-4C61-B323-8A671CDA596E}" type="presOf" srcId="{372AAEA3-4199-414D-B3A8-7DD5B1117846}" destId="{6B8CCE18-0976-4010-BC05-2936FCFEB9DE}" srcOrd="0" destOrd="1" presId="urn:microsoft.com/office/officeart/2005/8/layout/radial2"/>
    <dgm:cxn modelId="{0C69C2AB-673E-4536-AF57-20BBC50D346C}" type="presOf" srcId="{BE5F4459-B777-4291-919B-8E9AF71C2BDC}" destId="{4C61166B-C043-47B7-8E7A-28E11E297DE2}" srcOrd="0" destOrd="1" presId="urn:microsoft.com/office/officeart/2005/8/layout/radial2"/>
    <dgm:cxn modelId="{22DAB6AC-0250-41C3-A530-50009762FC0C}" srcId="{C9E8A6B0-AA2E-4507-B448-1ED0B9E8C55A}" destId="{BE5F4459-B777-4291-919B-8E9AF71C2BDC}" srcOrd="1" destOrd="0" parTransId="{1CFE88FD-DF32-4EB1-987F-8AC74AE9DBD5}" sibTransId="{FDC645E0-6A39-4206-986E-1DDEFE6B4680}"/>
    <dgm:cxn modelId="{1912C9C4-433F-42BB-B4CF-ECA3F767388C}" type="presOf" srcId="{56CF54F7-B245-4C71-B955-CF2204A78F52}" destId="{DE99B50A-3B9B-4129-A32A-1D494E1ED4A4}" srcOrd="0" destOrd="0" presId="urn:microsoft.com/office/officeart/2005/8/layout/radial2"/>
    <dgm:cxn modelId="{46301ACA-CBAD-40DC-9CF1-3054FF64538E}" type="presOf" srcId="{A21CE5EA-E3CD-4686-B198-EF38A93C90D2}" destId="{3917201C-0BB7-4C64-B768-F5242979619F}" srcOrd="0" destOrd="1" presId="urn:microsoft.com/office/officeart/2005/8/layout/radial2"/>
    <dgm:cxn modelId="{EBAF23D1-3119-4C79-AA0C-D271AD1FA522}" type="presOf" srcId="{A2EF8372-5772-44F2-A1DD-4DC80A5A484C}" destId="{52920138-E370-41CE-B88F-3C49C30EC939}" srcOrd="0" destOrd="0" presId="urn:microsoft.com/office/officeart/2005/8/layout/radial2"/>
    <dgm:cxn modelId="{E37052E3-3586-4911-BED3-99BEE68AC9D6}" srcId="{C9E8A6B0-AA2E-4507-B448-1ED0B9E8C55A}" destId="{3BFF7C9B-21A2-4670-BD44-AD8FD1487043}" srcOrd="0" destOrd="0" parTransId="{898C9CDA-6E9C-487A-8F01-7F4B2E3B2CC2}" sibTransId="{B2D73B2C-3690-48F0-93B7-0BCBDB82A275}"/>
    <dgm:cxn modelId="{B95370EF-4207-4CF0-9B6F-EDF39615E199}" type="presOf" srcId="{058593CA-E542-4BE8-A762-DA5AC6DD40A8}" destId="{883F960B-CCCA-4292-B011-A17479617946}" srcOrd="0" destOrd="0" presId="urn:microsoft.com/office/officeart/2005/8/layout/radial2"/>
    <dgm:cxn modelId="{FC5191EA-0580-4587-A4B3-1C139650ADD3}" type="presParOf" srcId="{DE99B50A-3B9B-4129-A32A-1D494E1ED4A4}" destId="{0E86D783-5DE1-42E1-82DF-0F51FC017127}" srcOrd="0" destOrd="0" presId="urn:microsoft.com/office/officeart/2005/8/layout/radial2"/>
    <dgm:cxn modelId="{401E7510-DED8-4CE0-BD48-94E27A227625}" type="presParOf" srcId="{0E86D783-5DE1-42E1-82DF-0F51FC017127}" destId="{CF521334-6EB6-4210-86FF-E55D8A63A3C3}" srcOrd="0" destOrd="0" presId="urn:microsoft.com/office/officeart/2005/8/layout/radial2"/>
    <dgm:cxn modelId="{73AD5392-41EA-4F2D-9F43-301F08923C82}" type="presParOf" srcId="{CF521334-6EB6-4210-86FF-E55D8A63A3C3}" destId="{802E1B34-E0D0-469E-9274-D9C296D1B0FD}" srcOrd="0" destOrd="0" presId="urn:microsoft.com/office/officeart/2005/8/layout/radial2"/>
    <dgm:cxn modelId="{98BF8866-1812-4EE9-8FC3-F20109B58281}" type="presParOf" srcId="{CF521334-6EB6-4210-86FF-E55D8A63A3C3}" destId="{B8AA65B2-B9B8-4121-9D53-53C2594DDFD2}" srcOrd="1" destOrd="0" presId="urn:microsoft.com/office/officeart/2005/8/layout/radial2"/>
    <dgm:cxn modelId="{A4D35268-B55C-4D0C-9B27-AE1F41CA1CF1}" type="presParOf" srcId="{0E86D783-5DE1-42E1-82DF-0F51FC017127}" destId="{883F960B-CCCA-4292-B011-A17479617946}" srcOrd="1" destOrd="0" presId="urn:microsoft.com/office/officeart/2005/8/layout/radial2"/>
    <dgm:cxn modelId="{934F4CE9-702D-4010-A6E4-3040442D9DC0}" type="presParOf" srcId="{0E86D783-5DE1-42E1-82DF-0F51FC017127}" destId="{615D886E-2DD0-4CB8-8070-829692AD6CA0}" srcOrd="2" destOrd="0" presId="urn:microsoft.com/office/officeart/2005/8/layout/radial2"/>
    <dgm:cxn modelId="{4438A172-1873-4165-9463-7492E9A4644E}" type="presParOf" srcId="{615D886E-2DD0-4CB8-8070-829692AD6CA0}" destId="{C36159C3-E59E-4756-B670-75CB8B4CA534}" srcOrd="0" destOrd="0" presId="urn:microsoft.com/office/officeart/2005/8/layout/radial2"/>
    <dgm:cxn modelId="{E33D06E3-3352-4225-B759-F27E67237405}" type="presParOf" srcId="{615D886E-2DD0-4CB8-8070-829692AD6CA0}" destId="{3917201C-0BB7-4C64-B768-F5242979619F}" srcOrd="1" destOrd="0" presId="urn:microsoft.com/office/officeart/2005/8/layout/radial2"/>
    <dgm:cxn modelId="{9381D4D1-42E5-4B50-B7CB-7D5CD32F903C}" type="presParOf" srcId="{0E86D783-5DE1-42E1-82DF-0F51FC017127}" destId="{C0087263-22B0-44A1-92D8-E6176B48B61F}" srcOrd="3" destOrd="0" presId="urn:microsoft.com/office/officeart/2005/8/layout/radial2"/>
    <dgm:cxn modelId="{504BBD38-FBB4-4E24-A50F-D865D0410961}" type="presParOf" srcId="{0E86D783-5DE1-42E1-82DF-0F51FC017127}" destId="{F4F31F6B-7CDF-4845-B5E1-6D410EC500CB}" srcOrd="4" destOrd="0" presId="urn:microsoft.com/office/officeart/2005/8/layout/radial2"/>
    <dgm:cxn modelId="{B2490E0B-B3BA-4CA4-A4E8-EF9369D74AE4}" type="presParOf" srcId="{F4F31F6B-7CDF-4845-B5E1-6D410EC500CB}" destId="{52920138-E370-41CE-B88F-3C49C30EC939}" srcOrd="0" destOrd="0" presId="urn:microsoft.com/office/officeart/2005/8/layout/radial2"/>
    <dgm:cxn modelId="{AACDFCDC-425F-476D-9344-AAFE15E9A7B6}" type="presParOf" srcId="{F4F31F6B-7CDF-4845-B5E1-6D410EC500CB}" destId="{6B8CCE18-0976-4010-BC05-2936FCFEB9DE}" srcOrd="1" destOrd="0" presId="urn:microsoft.com/office/officeart/2005/8/layout/radial2"/>
    <dgm:cxn modelId="{B6E6A70A-4E52-44D0-8EB2-11104369538D}" type="presParOf" srcId="{0E86D783-5DE1-42E1-82DF-0F51FC017127}" destId="{3A27A457-1D83-412F-BE79-E7EF9B68E5B4}" srcOrd="5" destOrd="0" presId="urn:microsoft.com/office/officeart/2005/8/layout/radial2"/>
    <dgm:cxn modelId="{EF9C84B8-181C-4635-98F1-D79157EF638F}" type="presParOf" srcId="{0E86D783-5DE1-42E1-82DF-0F51FC017127}" destId="{44DB565D-3BCD-4D0C-9E77-1E6A867DC0BE}" srcOrd="6" destOrd="0" presId="urn:microsoft.com/office/officeart/2005/8/layout/radial2"/>
    <dgm:cxn modelId="{E290FF51-5144-471A-828C-ADE525B842F0}" type="presParOf" srcId="{44DB565D-3BCD-4D0C-9E77-1E6A867DC0BE}" destId="{469F6EA1-5A04-4DD8-AEC7-91F8263CFBB3}" srcOrd="0" destOrd="0" presId="urn:microsoft.com/office/officeart/2005/8/layout/radial2"/>
    <dgm:cxn modelId="{B58A7D62-D550-43BF-8384-7F0F1A0CBFE0}" type="presParOf" srcId="{44DB565D-3BCD-4D0C-9E77-1E6A867DC0BE}" destId="{4C61166B-C043-47B7-8E7A-28E11E297DE2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27A457-1D83-412F-BE79-E7EF9B68E5B4}">
      <dsp:nvSpPr>
        <dsp:cNvPr id="0" name=""/>
        <dsp:cNvSpPr/>
      </dsp:nvSpPr>
      <dsp:spPr>
        <a:xfrm rot="2562020">
          <a:off x="2267151" y="2964524"/>
          <a:ext cx="641375" cy="53349"/>
        </a:xfrm>
        <a:custGeom>
          <a:avLst/>
          <a:gdLst/>
          <a:ahLst/>
          <a:cxnLst/>
          <a:rect l="0" t="0" r="0" b="0"/>
          <a:pathLst>
            <a:path>
              <a:moveTo>
                <a:pt x="0" y="26674"/>
              </a:moveTo>
              <a:lnTo>
                <a:pt x="641375" y="26674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087263-22B0-44A1-92D8-E6176B48B61F}">
      <dsp:nvSpPr>
        <dsp:cNvPr id="0" name=""/>
        <dsp:cNvSpPr/>
      </dsp:nvSpPr>
      <dsp:spPr>
        <a:xfrm>
          <a:off x="2352162" y="2090256"/>
          <a:ext cx="713021" cy="53349"/>
        </a:xfrm>
        <a:custGeom>
          <a:avLst/>
          <a:gdLst/>
          <a:ahLst/>
          <a:cxnLst/>
          <a:rect l="0" t="0" r="0" b="0"/>
          <a:pathLst>
            <a:path>
              <a:moveTo>
                <a:pt x="0" y="26674"/>
              </a:moveTo>
              <a:lnTo>
                <a:pt x="713021" y="26674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F960B-CCCA-4292-B011-A17479617946}">
      <dsp:nvSpPr>
        <dsp:cNvPr id="0" name=""/>
        <dsp:cNvSpPr/>
      </dsp:nvSpPr>
      <dsp:spPr>
        <a:xfrm rot="19037980">
          <a:off x="2267151" y="1215989"/>
          <a:ext cx="641375" cy="53349"/>
        </a:xfrm>
        <a:custGeom>
          <a:avLst/>
          <a:gdLst/>
          <a:ahLst/>
          <a:cxnLst/>
          <a:rect l="0" t="0" r="0" b="0"/>
          <a:pathLst>
            <a:path>
              <a:moveTo>
                <a:pt x="0" y="26674"/>
              </a:moveTo>
              <a:lnTo>
                <a:pt x="641375" y="26674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A65B2-B9B8-4121-9D53-53C2594DDFD2}">
      <dsp:nvSpPr>
        <dsp:cNvPr id="0" name=""/>
        <dsp:cNvSpPr/>
      </dsp:nvSpPr>
      <dsp:spPr>
        <a:xfrm>
          <a:off x="455846" y="1100150"/>
          <a:ext cx="2033561" cy="2033561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t="9392" b="-15392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159C3-E59E-4756-B670-75CB8B4CA534}">
      <dsp:nvSpPr>
        <dsp:cNvPr id="0" name=""/>
        <dsp:cNvSpPr/>
      </dsp:nvSpPr>
      <dsp:spPr>
        <a:xfrm>
          <a:off x="2661793" y="1390"/>
          <a:ext cx="1220136" cy="12201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Node 1</a:t>
          </a:r>
          <a:endParaRPr lang="en-AT" sz="2900" kern="1200" dirty="0"/>
        </a:p>
      </dsp:txBody>
      <dsp:txXfrm>
        <a:off x="2840478" y="180075"/>
        <a:ext cx="862766" cy="862766"/>
      </dsp:txXfrm>
    </dsp:sp>
    <dsp:sp modelId="{3917201C-0BB7-4C64-B768-F5242979619F}">
      <dsp:nvSpPr>
        <dsp:cNvPr id="0" name=""/>
        <dsp:cNvSpPr/>
      </dsp:nvSpPr>
      <dsp:spPr>
        <a:xfrm>
          <a:off x="4003944" y="1390"/>
          <a:ext cx="1830205" cy="1220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kern="1200" dirty="0"/>
            <a:t>Pod 1</a:t>
          </a:r>
          <a:endParaRPr lang="en-AT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kern="1200" dirty="0"/>
            <a:t>Pod 2</a:t>
          </a:r>
          <a:endParaRPr lang="en-AT" sz="4000" kern="1200" dirty="0"/>
        </a:p>
      </dsp:txBody>
      <dsp:txXfrm>
        <a:off x="4003944" y="1390"/>
        <a:ext cx="1830205" cy="1220136"/>
      </dsp:txXfrm>
    </dsp:sp>
    <dsp:sp modelId="{52920138-E370-41CE-B88F-3C49C30EC939}">
      <dsp:nvSpPr>
        <dsp:cNvPr id="0" name=""/>
        <dsp:cNvSpPr/>
      </dsp:nvSpPr>
      <dsp:spPr>
        <a:xfrm>
          <a:off x="3065183" y="1506863"/>
          <a:ext cx="1220136" cy="12201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Node 2</a:t>
          </a:r>
          <a:endParaRPr lang="en-AT" sz="2900" kern="1200" dirty="0"/>
        </a:p>
      </dsp:txBody>
      <dsp:txXfrm>
        <a:off x="3243868" y="1685548"/>
        <a:ext cx="862766" cy="862766"/>
      </dsp:txXfrm>
    </dsp:sp>
    <dsp:sp modelId="{6B8CCE18-0976-4010-BC05-2936FCFEB9DE}">
      <dsp:nvSpPr>
        <dsp:cNvPr id="0" name=""/>
        <dsp:cNvSpPr/>
      </dsp:nvSpPr>
      <dsp:spPr>
        <a:xfrm>
          <a:off x="4407334" y="1506863"/>
          <a:ext cx="1830205" cy="1220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kern="1200" dirty="0"/>
            <a:t>Pod 3</a:t>
          </a:r>
          <a:endParaRPr lang="en-AT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kern="1200" dirty="0"/>
            <a:t>Pod 4</a:t>
          </a:r>
          <a:endParaRPr lang="en-AT" sz="4000" kern="1200" dirty="0"/>
        </a:p>
      </dsp:txBody>
      <dsp:txXfrm>
        <a:off x="4407334" y="1506863"/>
        <a:ext cx="1830205" cy="1220136"/>
      </dsp:txXfrm>
    </dsp:sp>
    <dsp:sp modelId="{469F6EA1-5A04-4DD8-AEC7-91F8263CFBB3}">
      <dsp:nvSpPr>
        <dsp:cNvPr id="0" name=""/>
        <dsp:cNvSpPr/>
      </dsp:nvSpPr>
      <dsp:spPr>
        <a:xfrm>
          <a:off x="2661793" y="3012335"/>
          <a:ext cx="1220136" cy="12201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Node 3</a:t>
          </a:r>
          <a:endParaRPr lang="en-AT" sz="2900" kern="1200" dirty="0"/>
        </a:p>
      </dsp:txBody>
      <dsp:txXfrm>
        <a:off x="2840478" y="3191020"/>
        <a:ext cx="862766" cy="862766"/>
      </dsp:txXfrm>
    </dsp:sp>
    <dsp:sp modelId="{4C61166B-C043-47B7-8E7A-28E11E297DE2}">
      <dsp:nvSpPr>
        <dsp:cNvPr id="0" name=""/>
        <dsp:cNvSpPr/>
      </dsp:nvSpPr>
      <dsp:spPr>
        <a:xfrm>
          <a:off x="4003944" y="3012335"/>
          <a:ext cx="1830205" cy="1220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kern="1200" dirty="0"/>
            <a:t>Pod 5</a:t>
          </a:r>
          <a:endParaRPr lang="en-AT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kern="1200" dirty="0"/>
            <a:t>Pod 6</a:t>
          </a:r>
          <a:endParaRPr lang="en-AT" sz="4000" kern="1200" dirty="0"/>
        </a:p>
      </dsp:txBody>
      <dsp:txXfrm>
        <a:off x="4003944" y="3012335"/>
        <a:ext cx="1830205" cy="1220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C643E-A08E-4856-908D-2B4BB454616F}" type="datetimeFigureOut">
              <a:rPr lang="en-AT" smtClean="0"/>
              <a:t>09/11/2022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C1050-FF34-4A54-AF49-6D8AD5D3AD2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626739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Experience.Create.Inspire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tle_slide_experience_etc_Germany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42970" y="966202"/>
            <a:ext cx="6543830" cy="281752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Lubalin Demi for IBM"/>
                <a:cs typeface="Lubalin Demi for IBM"/>
              </a:defRPr>
            </a:lvl1pPr>
          </a:lstStyle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86" y="5703298"/>
            <a:ext cx="2909931" cy="69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27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86F5-DFC2-934D-B9D0-DE968A25D4AA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FCC7-FF5C-D649-9BBC-D178876373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21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86F5-DFC2-934D-B9D0-DE968A25D4AA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FCC7-FF5C-D649-9BBC-D178876373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5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86F5-DFC2-934D-B9D0-DE968A25D4AA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FCC7-FF5C-D649-9BBC-D178876373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542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86F5-DFC2-934D-B9D0-DE968A25D4AA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FCC7-FF5C-D649-9BBC-D178876373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067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86F5-DFC2-934D-B9D0-DE968A25D4AA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FCC7-FF5C-D649-9BBC-D178876373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662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86F5-DFC2-934D-B9D0-DE968A25D4AA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FCC7-FF5C-D649-9BBC-D178876373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274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86F5-DFC2-934D-B9D0-DE968A25D4AA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FCC7-FF5C-D649-9BBC-D178876373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83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86F5-DFC2-934D-B9D0-DE968A25D4AA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FCC7-FF5C-D649-9BBC-D178876373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77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-2118"/>
            <a:ext cx="9145588" cy="6860118"/>
            <a:chOff x="0" y="-2542"/>
            <a:chExt cx="14632940" cy="8232142"/>
          </a:xfrm>
        </p:grpSpPr>
        <p:grpSp>
          <p:nvGrpSpPr>
            <p:cNvPr id="464" name="Group 463"/>
            <p:cNvGrpSpPr/>
            <p:nvPr userDrawn="1"/>
          </p:nvGrpSpPr>
          <p:grpSpPr>
            <a:xfrm>
              <a:off x="2540" y="-2542"/>
              <a:ext cx="14630400" cy="8229600"/>
              <a:chOff x="0" y="0"/>
              <a:chExt cx="14630400" cy="8229600"/>
            </a:xfrm>
          </p:grpSpPr>
          <p:cxnSp>
            <p:nvCxnSpPr>
              <p:cNvPr id="465" name="Straight Connector 464"/>
              <p:cNvCxnSpPr/>
              <p:nvPr userDrawn="1"/>
            </p:nvCxnSpPr>
            <p:spPr>
              <a:xfrm>
                <a:off x="457200" y="457200"/>
                <a:ext cx="13716000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/>
              <p:cNvCxnSpPr/>
              <p:nvPr userDrawn="1"/>
            </p:nvCxnSpPr>
            <p:spPr>
              <a:xfrm flipV="1">
                <a:off x="457200" y="457200"/>
                <a:ext cx="0" cy="731520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/>
              <p:cNvCxnSpPr/>
              <p:nvPr userDrawn="1"/>
            </p:nvCxnSpPr>
            <p:spPr>
              <a:xfrm flipV="1">
                <a:off x="14173200" y="457200"/>
                <a:ext cx="0" cy="731520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/>
              <p:cNvCxnSpPr/>
              <p:nvPr userDrawn="1"/>
            </p:nvCxnSpPr>
            <p:spPr>
              <a:xfrm>
                <a:off x="457200" y="7772400"/>
                <a:ext cx="13716000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/>
              <p:cNvCxnSpPr/>
              <p:nvPr userDrawn="1"/>
            </p:nvCxnSpPr>
            <p:spPr>
              <a:xfrm>
                <a:off x="0" y="4114800"/>
                <a:ext cx="14630400" cy="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 userDrawn="1"/>
            </p:nvCxnSpPr>
            <p:spPr>
              <a:xfrm>
                <a:off x="0" y="2057400"/>
                <a:ext cx="14630400" cy="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/>
              <p:cNvCxnSpPr/>
              <p:nvPr userDrawn="1"/>
            </p:nvCxnSpPr>
            <p:spPr>
              <a:xfrm>
                <a:off x="0" y="6172200"/>
                <a:ext cx="14630400" cy="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/>
              <p:cNvCxnSpPr/>
              <p:nvPr userDrawn="1"/>
            </p:nvCxnSpPr>
            <p:spPr>
              <a:xfrm flipV="1">
                <a:off x="7315200" y="0"/>
                <a:ext cx="0" cy="822960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/>
              <p:cNvCxnSpPr/>
              <p:nvPr userDrawn="1"/>
            </p:nvCxnSpPr>
            <p:spPr>
              <a:xfrm flipV="1">
                <a:off x="3657600" y="0"/>
                <a:ext cx="0" cy="8229295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/>
              <p:cNvCxnSpPr/>
              <p:nvPr userDrawn="1"/>
            </p:nvCxnSpPr>
            <p:spPr>
              <a:xfrm flipV="1">
                <a:off x="10972800" y="0"/>
                <a:ext cx="0" cy="822960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/>
            <p:cNvSpPr/>
            <p:nvPr userDrawn="1"/>
          </p:nvSpPr>
          <p:spPr>
            <a:xfrm>
              <a:off x="7315148" y="947908"/>
              <a:ext cx="104" cy="16158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endParaRPr lang="en-US" sz="875" b="0" i="0" dirty="0">
                <a:solidFill>
                  <a:schemeClr val="bg2"/>
                </a:solidFill>
                <a:latin typeface="Arial Regular" charset="0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 flipV="1">
              <a:off x="2286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548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640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731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V="1">
              <a:off x="822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1005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1097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188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280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1463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1554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1645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flipV="1">
              <a:off x="1737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914400" y="-2"/>
              <a:ext cx="0" cy="822960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1371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1828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27432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flipV="1">
              <a:off x="3200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1920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2011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2103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2194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2377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flipV="1">
              <a:off x="2468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flipV="1">
              <a:off x="2560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flipV="1">
              <a:off x="2651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flipV="1">
              <a:off x="2834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flipV="1">
              <a:off x="2926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flipV="1">
              <a:off x="3017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flipV="1">
              <a:off x="3108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flipV="1">
              <a:off x="3291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flipV="1">
              <a:off x="3383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flipV="1">
              <a:off x="3474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flipV="1">
              <a:off x="3566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flipV="1">
              <a:off x="3749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flipV="1">
              <a:off x="3840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flipV="1">
              <a:off x="3931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 flipV="1">
              <a:off x="4023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 flipV="1">
              <a:off x="4114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 flipV="1">
              <a:off x="4206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 flipV="1">
              <a:off x="4297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 flipV="1">
              <a:off x="4389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>
            <a:xfrm flipV="1">
              <a:off x="4480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>
            <a:xfrm flipV="1">
              <a:off x="4572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 flipV="1">
              <a:off x="4663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 flipV="1">
              <a:off x="4754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flipV="1">
              <a:off x="4846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flipV="1">
              <a:off x="4937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flipV="1">
              <a:off x="50292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flipV="1">
              <a:off x="5120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flipV="1">
              <a:off x="5212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>
            <a:xfrm flipV="1">
              <a:off x="5303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>
            <a:xfrm flipV="1">
              <a:off x="5394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 flipV="1">
              <a:off x="5486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>
            <a:xfrm flipV="1">
              <a:off x="5577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 userDrawn="1"/>
          </p:nvCxnSpPr>
          <p:spPr>
            <a:xfrm flipV="1">
              <a:off x="5669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 flipV="1">
              <a:off x="5760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>
            <a:xfrm flipV="1">
              <a:off x="5852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>
            <a:xfrm flipV="1">
              <a:off x="5943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>
            <a:xfrm flipV="1">
              <a:off x="6035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 flipV="1">
              <a:off x="6126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 flipV="1">
              <a:off x="6217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 flipV="1">
              <a:off x="6309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 flipV="1">
              <a:off x="6400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 flipV="1">
              <a:off x="6492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 flipV="1">
              <a:off x="6583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 flipV="1">
              <a:off x="6675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 flipV="1">
              <a:off x="6766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 flipV="1">
              <a:off x="6858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 flipV="1">
              <a:off x="6949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 flipV="1">
              <a:off x="7040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 flipV="1">
              <a:off x="7132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 flipV="1">
              <a:off x="7223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 flipV="1">
              <a:off x="7406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 flipV="1">
              <a:off x="7498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>
            <a:xfrm flipV="1">
              <a:off x="7589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 flipV="1">
              <a:off x="7680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>
            <a:xfrm flipV="1">
              <a:off x="7772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>
            <a:xfrm flipV="1">
              <a:off x="7863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 flipV="1">
              <a:off x="7955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>
            <a:xfrm flipV="1">
              <a:off x="8046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>
            <a:xfrm flipV="1">
              <a:off x="8138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>
            <a:xfrm flipV="1">
              <a:off x="8229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flipV="1">
              <a:off x="8321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flipV="1">
              <a:off x="8412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flipV="1">
              <a:off x="8503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flipV="1">
              <a:off x="8595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flipV="1">
              <a:off x="8686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flipV="1">
              <a:off x="8778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flipV="1">
              <a:off x="8869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flipV="1">
              <a:off x="8961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flipV="1">
              <a:off x="9052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flipV="1">
              <a:off x="9144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flipV="1">
              <a:off x="9235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flipV="1">
              <a:off x="9326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flipV="1">
              <a:off x="9418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flipV="1">
              <a:off x="9509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flipV="1">
              <a:off x="96012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flipV="1">
              <a:off x="9692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flipV="1">
              <a:off x="9784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flipV="1">
              <a:off x="9875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flipV="1">
              <a:off x="9966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flipV="1">
              <a:off x="10058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flipV="1">
              <a:off x="10149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flipV="1">
              <a:off x="10241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flipV="1">
              <a:off x="10332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flipV="1">
              <a:off x="10424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flipV="1">
              <a:off x="10515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flipV="1">
              <a:off x="10607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flipV="1">
              <a:off x="10698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flipV="1">
              <a:off x="10789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>
            <a:xfrm flipV="1">
              <a:off x="10881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>
            <a:xfrm flipV="1">
              <a:off x="11064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 flipV="1">
              <a:off x="11155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>
            <a:xfrm flipV="1">
              <a:off x="11247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>
            <a:xfrm flipV="1">
              <a:off x="11338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 flipV="1">
              <a:off x="11430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>
            <a:xfrm flipV="1">
              <a:off x="11521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>
            <a:xfrm flipV="1">
              <a:off x="11612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 flipV="1">
              <a:off x="11704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>
            <a:xfrm flipV="1">
              <a:off x="11795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>
            <a:xfrm flipV="1">
              <a:off x="118872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>
            <a:xfrm flipV="1">
              <a:off x="11978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>
            <a:xfrm flipV="1">
              <a:off x="12070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>
            <a:xfrm flipV="1">
              <a:off x="12161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>
            <a:xfrm flipV="1">
              <a:off x="12252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>
            <a:xfrm flipV="1">
              <a:off x="12344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>
            <a:xfrm flipV="1">
              <a:off x="12435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>
            <a:xfrm flipV="1">
              <a:off x="12527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>
            <a:xfrm flipV="1">
              <a:off x="12618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>
            <a:xfrm flipV="1">
              <a:off x="12710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>
            <a:xfrm flipV="1">
              <a:off x="12801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>
            <a:xfrm flipV="1">
              <a:off x="12893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>
            <a:xfrm flipV="1">
              <a:off x="12984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>
            <a:xfrm flipV="1">
              <a:off x="13075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>
            <a:xfrm flipV="1">
              <a:off x="13167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>
            <a:xfrm flipV="1">
              <a:off x="13258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>
            <a:xfrm flipV="1">
              <a:off x="13350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>
            <a:xfrm flipV="1">
              <a:off x="13441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>
            <a:xfrm flipV="1">
              <a:off x="13533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>
            <a:xfrm flipV="1">
              <a:off x="13624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>
            <a:xfrm flipV="1">
              <a:off x="13716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>
            <a:xfrm flipV="1">
              <a:off x="13807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>
            <a:xfrm flipV="1">
              <a:off x="13898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>
            <a:xfrm flipV="1">
              <a:off x="13990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>
            <a:xfrm flipV="1">
              <a:off x="14081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>
            <a:xfrm>
              <a:off x="0" y="9144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>
            <a:xfrm>
              <a:off x="457200" y="548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>
            <a:xfrm>
              <a:off x="457200" y="640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>
            <a:xfrm>
              <a:off x="457200" y="731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>
            <a:xfrm>
              <a:off x="457200" y="822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>
            <a:xfrm>
              <a:off x="0" y="13716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>
            <a:xfrm>
              <a:off x="457200" y="1005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>
            <a:xfrm>
              <a:off x="457200" y="1097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>
            <a:xfrm>
              <a:off x="457200" y="1188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>
            <a:xfrm>
              <a:off x="457200" y="1280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>
            <a:xfrm>
              <a:off x="0" y="18288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>
            <a:xfrm>
              <a:off x="457200" y="1463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>
            <a:xfrm>
              <a:off x="457200" y="1554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>
            <a:xfrm>
              <a:off x="457200" y="1645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>
            <a:xfrm>
              <a:off x="457200" y="1737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>
            <a:xfrm>
              <a:off x="0" y="22860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>
            <a:xfrm>
              <a:off x="457200" y="1920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>
            <a:xfrm>
              <a:off x="457200" y="2011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457200" y="2103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>
            <a:xfrm>
              <a:off x="457200" y="2194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>
            <a:xfrm>
              <a:off x="0" y="27432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>
            <a:xfrm>
              <a:off x="457200" y="2377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>
            <a:xfrm>
              <a:off x="457200" y="2468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>
            <a:xfrm>
              <a:off x="457200" y="2560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457200" y="2651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>
            <a:xfrm>
              <a:off x="0" y="32004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>
            <a:xfrm>
              <a:off x="457200" y="2834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>
            <a:xfrm>
              <a:off x="457200" y="2926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>
            <a:xfrm>
              <a:off x="457200" y="3017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>
            <a:xfrm>
              <a:off x="457200" y="3108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>
            <a:xfrm>
              <a:off x="0" y="36576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457200" y="3291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>
            <a:xfrm>
              <a:off x="457200" y="3383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457200" y="3474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>
            <a:xfrm>
              <a:off x="457200" y="3566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457200" y="3749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>
            <a:xfrm>
              <a:off x="457200" y="3840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457200" y="3931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>
            <a:xfrm>
              <a:off x="457200" y="4023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0" y="45720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>
            <a:xfrm>
              <a:off x="457200" y="4206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457200" y="4297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>
            <a:xfrm>
              <a:off x="457200" y="4389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457200" y="4480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>
            <a:xfrm>
              <a:off x="0" y="50292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457200" y="4663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>
            <a:xfrm>
              <a:off x="457200" y="4754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>
            <a:xfrm>
              <a:off x="457200" y="4846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>
            <a:xfrm>
              <a:off x="457200" y="4937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>
            <a:xfrm>
              <a:off x="0" y="54864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>
            <a:xfrm>
              <a:off x="457200" y="5120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>
            <a:xfrm>
              <a:off x="457200" y="5212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>
            <a:xfrm>
              <a:off x="457200" y="5303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>
            <a:xfrm>
              <a:off x="457200" y="5394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>
            <a:xfrm>
              <a:off x="0" y="59436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>
            <a:xfrm>
              <a:off x="457200" y="5577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>
            <a:xfrm>
              <a:off x="457200" y="5669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>
            <a:xfrm>
              <a:off x="457200" y="5760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>
            <a:xfrm>
              <a:off x="457200" y="5852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>
            <a:xfrm>
              <a:off x="0" y="64008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>
            <a:xfrm>
              <a:off x="457200" y="6035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>
            <a:xfrm>
              <a:off x="457200" y="6126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>
            <a:xfrm>
              <a:off x="457200" y="6217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>
            <a:xfrm>
              <a:off x="457200" y="6309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>
            <a:xfrm>
              <a:off x="0" y="68580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>
            <a:xfrm>
              <a:off x="457200" y="6492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>
            <a:xfrm>
              <a:off x="457200" y="6583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>
            <a:xfrm>
              <a:off x="457200" y="6675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>
            <a:xfrm>
              <a:off x="457200" y="6766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>
            <a:xfrm>
              <a:off x="0" y="73152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>
            <a:xfrm>
              <a:off x="457200" y="6949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>
            <a:xfrm>
              <a:off x="457200" y="7040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>
            <a:xfrm>
              <a:off x="457200" y="7132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>
            <a:xfrm>
              <a:off x="457200" y="7223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>
            <a:xfrm>
              <a:off x="457200" y="7406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>
            <a:xfrm>
              <a:off x="457200" y="7498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>
            <a:xfrm>
              <a:off x="457200" y="7589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>
            <a:xfrm>
              <a:off x="457200" y="7680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>
            <a:xfrm flipV="1">
              <a:off x="502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>
            <a:xfrm flipV="1">
              <a:off x="594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>
            <a:xfrm flipV="1">
              <a:off x="685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>
            <a:xfrm flipV="1">
              <a:off x="777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>
            <a:xfrm flipV="1">
              <a:off x="868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 flipV="1">
              <a:off x="960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>
            <a:xfrm flipV="1">
              <a:off x="1051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>
            <a:xfrm flipV="1">
              <a:off x="1143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>
            <a:xfrm flipV="1">
              <a:off x="1234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>
            <a:xfrm flipV="1">
              <a:off x="1325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>
            <a:xfrm flipV="1">
              <a:off x="1417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>
            <a:xfrm flipV="1">
              <a:off x="1508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>
            <a:xfrm flipV="1">
              <a:off x="1600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>
            <a:xfrm flipV="1">
              <a:off x="1691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>
            <a:xfrm flipV="1">
              <a:off x="1783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>
            <a:xfrm flipV="1">
              <a:off x="1874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>
            <a:xfrm flipV="1">
              <a:off x="1965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>
            <a:xfrm flipV="1">
              <a:off x="2057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>
            <a:xfrm flipV="1">
              <a:off x="2148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>
            <a:xfrm flipV="1">
              <a:off x="2240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>
            <a:xfrm flipV="1">
              <a:off x="2331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>
            <a:xfrm flipV="1">
              <a:off x="2423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>
            <a:xfrm flipV="1">
              <a:off x="2514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>
            <a:xfrm flipV="1">
              <a:off x="2606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>
            <a:xfrm flipV="1">
              <a:off x="2697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>
            <a:xfrm flipV="1">
              <a:off x="2788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>
            <a:xfrm flipV="1">
              <a:off x="2880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>
            <a:xfrm flipV="1">
              <a:off x="2971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>
            <a:xfrm flipV="1">
              <a:off x="3063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>
            <a:xfrm flipV="1">
              <a:off x="3154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>
            <a:xfrm flipV="1">
              <a:off x="3246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>
            <a:xfrm flipV="1">
              <a:off x="3337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>
            <a:xfrm flipV="1">
              <a:off x="3429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>
            <a:xfrm flipV="1">
              <a:off x="3520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>
            <a:xfrm flipV="1">
              <a:off x="3611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>
            <a:xfrm flipV="1">
              <a:off x="3703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>
            <a:xfrm flipV="1">
              <a:off x="3794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>
            <a:xfrm flipV="1">
              <a:off x="3886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 flipV="1">
              <a:off x="3977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>
            <a:xfrm flipV="1">
              <a:off x="4069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>
            <a:xfrm flipV="1">
              <a:off x="4160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>
            <a:xfrm flipV="1">
              <a:off x="4251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>
            <a:xfrm flipV="1">
              <a:off x="4343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>
            <a:xfrm flipV="1">
              <a:off x="4434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>
            <a:xfrm flipV="1">
              <a:off x="4526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>
            <a:xfrm flipV="1">
              <a:off x="4617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>
            <a:xfrm flipV="1">
              <a:off x="4709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>
            <a:xfrm flipV="1">
              <a:off x="4800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>
            <a:xfrm flipV="1">
              <a:off x="4892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>
            <a:xfrm flipV="1">
              <a:off x="4983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>
            <a:xfrm flipV="1">
              <a:off x="5074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>
            <a:xfrm flipV="1">
              <a:off x="5166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>
            <a:xfrm flipV="1">
              <a:off x="5257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>
            <a:xfrm flipV="1">
              <a:off x="5349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>
            <a:xfrm flipV="1">
              <a:off x="5440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>
            <a:xfrm flipV="1">
              <a:off x="5532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>
            <a:xfrm flipV="1">
              <a:off x="5623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>
            <a:xfrm flipV="1">
              <a:off x="5715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>
            <a:xfrm flipV="1">
              <a:off x="5806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>
            <a:xfrm flipV="1">
              <a:off x="5897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>
            <a:xfrm flipV="1">
              <a:off x="5989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>
            <a:xfrm flipV="1">
              <a:off x="6080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>
            <a:xfrm flipV="1">
              <a:off x="6172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>
            <a:xfrm flipV="1">
              <a:off x="6263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>
            <a:xfrm flipV="1">
              <a:off x="6355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>
            <a:xfrm flipV="1">
              <a:off x="6446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>
            <a:xfrm flipV="1">
              <a:off x="6537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>
            <a:xfrm flipV="1">
              <a:off x="6629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>
            <a:xfrm flipV="1">
              <a:off x="6720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>
            <a:xfrm flipV="1">
              <a:off x="6812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>
            <a:xfrm flipV="1">
              <a:off x="6903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>
            <a:xfrm flipV="1">
              <a:off x="6995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>
            <a:xfrm flipV="1">
              <a:off x="7086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>
            <a:xfrm flipV="1">
              <a:off x="7178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>
            <a:xfrm flipV="1">
              <a:off x="7269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>
            <a:xfrm flipV="1">
              <a:off x="7360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>
            <a:xfrm flipV="1">
              <a:off x="7452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>
            <a:xfrm flipV="1">
              <a:off x="7543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>
            <a:xfrm flipV="1">
              <a:off x="7635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>
            <a:xfrm flipV="1">
              <a:off x="7726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>
            <a:xfrm flipV="1">
              <a:off x="7818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>
            <a:xfrm flipV="1">
              <a:off x="7909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>
            <a:xfrm flipV="1">
              <a:off x="8001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>
            <a:xfrm flipV="1">
              <a:off x="8092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>
            <a:xfrm flipV="1">
              <a:off x="8183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>
            <a:xfrm flipV="1">
              <a:off x="8275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>
            <a:xfrm flipV="1">
              <a:off x="8366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>
            <a:xfrm flipV="1">
              <a:off x="8458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>
            <a:xfrm flipV="1">
              <a:off x="8549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>
            <a:xfrm flipV="1">
              <a:off x="8641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>
            <a:xfrm flipV="1">
              <a:off x="8732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>
            <a:xfrm flipV="1">
              <a:off x="8823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>
            <a:xfrm flipV="1">
              <a:off x="8915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>
            <a:xfrm flipV="1">
              <a:off x="9006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>
            <a:xfrm flipV="1">
              <a:off x="9098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>
            <a:xfrm flipV="1">
              <a:off x="9189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>
            <a:xfrm flipV="1">
              <a:off x="9281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>
            <a:xfrm flipV="1">
              <a:off x="9372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>
            <a:xfrm flipV="1">
              <a:off x="9464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>
            <a:xfrm flipV="1">
              <a:off x="9555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>
            <a:xfrm flipV="1">
              <a:off x="9646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>
            <a:xfrm flipV="1">
              <a:off x="9738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>
            <a:xfrm flipV="1">
              <a:off x="9829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>
            <a:xfrm flipV="1">
              <a:off x="9921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>
            <a:xfrm flipV="1">
              <a:off x="10012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>
            <a:xfrm flipV="1">
              <a:off x="10104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>
            <a:xfrm flipV="1">
              <a:off x="10195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>
            <a:xfrm flipV="1">
              <a:off x="10287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>
            <a:xfrm flipV="1">
              <a:off x="10378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>
            <a:xfrm flipV="1">
              <a:off x="10469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>
            <a:xfrm flipV="1">
              <a:off x="10561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>
            <a:xfrm flipV="1">
              <a:off x="10652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>
            <a:xfrm flipV="1">
              <a:off x="10744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>
            <a:xfrm flipV="1">
              <a:off x="10835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>
            <a:xfrm flipV="1">
              <a:off x="10927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>
            <a:xfrm flipV="1">
              <a:off x="11018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>
            <a:xfrm flipV="1">
              <a:off x="11109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>
            <a:xfrm flipV="1">
              <a:off x="11201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>
            <a:xfrm flipV="1">
              <a:off x="11292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>
            <a:xfrm flipV="1">
              <a:off x="11384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>
            <a:xfrm flipV="1">
              <a:off x="11475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>
            <a:xfrm flipV="1">
              <a:off x="11567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>
            <a:xfrm flipV="1">
              <a:off x="11658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>
            <a:xfrm flipV="1">
              <a:off x="11750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>
            <a:xfrm flipV="1">
              <a:off x="11841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>
            <a:xfrm flipV="1">
              <a:off x="11932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>
            <a:xfrm flipV="1">
              <a:off x="12024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>
            <a:xfrm flipV="1">
              <a:off x="12115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>
            <a:xfrm flipV="1">
              <a:off x="12207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>
            <a:xfrm flipV="1">
              <a:off x="12298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>
            <a:xfrm flipV="1">
              <a:off x="12390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>
            <a:xfrm flipV="1">
              <a:off x="12481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>
            <a:xfrm flipV="1">
              <a:off x="12573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>
            <a:xfrm flipV="1">
              <a:off x="12664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>
            <a:xfrm flipV="1">
              <a:off x="12755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>
            <a:xfrm flipV="1">
              <a:off x="12847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>
            <a:xfrm flipV="1">
              <a:off x="12938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>
            <a:xfrm flipV="1">
              <a:off x="13030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>
            <a:xfrm flipV="1">
              <a:off x="13121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>
            <a:xfrm flipV="1">
              <a:off x="13213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>
            <a:xfrm flipV="1">
              <a:off x="13304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>
            <a:xfrm flipV="1">
              <a:off x="13395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>
            <a:xfrm flipV="1">
              <a:off x="13487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>
            <a:xfrm flipV="1">
              <a:off x="13578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>
            <a:xfrm flipV="1">
              <a:off x="13670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8" name="Group 377"/>
            <p:cNvGrpSpPr/>
            <p:nvPr userDrawn="1"/>
          </p:nvGrpSpPr>
          <p:grpSpPr>
            <a:xfrm>
              <a:off x="13761720" y="457200"/>
              <a:ext cx="365760" cy="7315200"/>
              <a:chOff x="12999720" y="609600"/>
              <a:chExt cx="365760" cy="7315200"/>
            </a:xfrm>
          </p:grpSpPr>
          <p:cxnSp>
            <p:nvCxnSpPr>
              <p:cNvPr id="379" name="Straight Connector 378"/>
              <p:cNvCxnSpPr/>
              <p:nvPr userDrawn="1"/>
            </p:nvCxnSpPr>
            <p:spPr>
              <a:xfrm flipV="1">
                <a:off x="1299972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 userDrawn="1"/>
            </p:nvCxnSpPr>
            <p:spPr>
              <a:xfrm flipV="1">
                <a:off x="1309116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 userDrawn="1"/>
            </p:nvCxnSpPr>
            <p:spPr>
              <a:xfrm flipV="1">
                <a:off x="1318260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/>
              <p:nvPr userDrawn="1"/>
            </p:nvCxnSpPr>
            <p:spPr>
              <a:xfrm flipV="1">
                <a:off x="1327404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 userDrawn="1"/>
            </p:nvCxnSpPr>
            <p:spPr>
              <a:xfrm flipV="1">
                <a:off x="1336548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4" name="Straight Connector 383"/>
            <p:cNvCxnSpPr/>
            <p:nvPr userDrawn="1"/>
          </p:nvCxnSpPr>
          <p:spPr>
            <a:xfrm>
              <a:off x="457200" y="502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 userDrawn="1"/>
          </p:nvCxnSpPr>
          <p:spPr>
            <a:xfrm>
              <a:off x="457200" y="594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 userDrawn="1"/>
          </p:nvCxnSpPr>
          <p:spPr>
            <a:xfrm>
              <a:off x="457200" y="6858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 userDrawn="1"/>
          </p:nvCxnSpPr>
          <p:spPr>
            <a:xfrm>
              <a:off x="457200" y="777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/>
            <p:nvPr userDrawn="1"/>
          </p:nvCxnSpPr>
          <p:spPr>
            <a:xfrm>
              <a:off x="457200" y="960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/>
            <p:nvPr userDrawn="1"/>
          </p:nvCxnSpPr>
          <p:spPr>
            <a:xfrm>
              <a:off x="457200" y="1051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 userDrawn="1"/>
          </p:nvCxnSpPr>
          <p:spPr>
            <a:xfrm>
              <a:off x="457200" y="11430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 userDrawn="1"/>
          </p:nvCxnSpPr>
          <p:spPr>
            <a:xfrm>
              <a:off x="457200" y="1234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/>
            <p:nvPr userDrawn="1"/>
          </p:nvCxnSpPr>
          <p:spPr>
            <a:xfrm>
              <a:off x="457200" y="868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/>
            <p:nvPr userDrawn="1"/>
          </p:nvCxnSpPr>
          <p:spPr>
            <a:xfrm>
              <a:off x="457200" y="1325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 userDrawn="1"/>
          </p:nvCxnSpPr>
          <p:spPr>
            <a:xfrm>
              <a:off x="457200" y="1417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 userDrawn="1"/>
          </p:nvCxnSpPr>
          <p:spPr>
            <a:xfrm>
              <a:off x="457200" y="1508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/>
            <p:nvPr userDrawn="1"/>
          </p:nvCxnSpPr>
          <p:spPr>
            <a:xfrm>
              <a:off x="457200" y="16002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 userDrawn="1"/>
          </p:nvCxnSpPr>
          <p:spPr>
            <a:xfrm>
              <a:off x="457200" y="1691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 userDrawn="1"/>
          </p:nvCxnSpPr>
          <p:spPr>
            <a:xfrm>
              <a:off x="457200" y="1874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 userDrawn="1"/>
          </p:nvCxnSpPr>
          <p:spPr>
            <a:xfrm>
              <a:off x="457200" y="1965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 userDrawn="1"/>
          </p:nvCxnSpPr>
          <p:spPr>
            <a:xfrm>
              <a:off x="457200" y="2148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 userDrawn="1"/>
          </p:nvCxnSpPr>
          <p:spPr>
            <a:xfrm>
              <a:off x="457200" y="1783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 userDrawn="1"/>
          </p:nvCxnSpPr>
          <p:spPr>
            <a:xfrm>
              <a:off x="457200" y="2240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 userDrawn="1"/>
          </p:nvCxnSpPr>
          <p:spPr>
            <a:xfrm>
              <a:off x="457200" y="2331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 userDrawn="1"/>
          </p:nvCxnSpPr>
          <p:spPr>
            <a:xfrm>
              <a:off x="457200" y="2423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 userDrawn="1"/>
          </p:nvCxnSpPr>
          <p:spPr>
            <a:xfrm>
              <a:off x="457200" y="25146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 userDrawn="1"/>
          </p:nvCxnSpPr>
          <p:spPr>
            <a:xfrm>
              <a:off x="457200" y="2606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 userDrawn="1"/>
          </p:nvCxnSpPr>
          <p:spPr>
            <a:xfrm>
              <a:off x="457200" y="2788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/>
            <p:nvPr userDrawn="1"/>
          </p:nvCxnSpPr>
          <p:spPr>
            <a:xfrm>
              <a:off x="457200" y="2880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/>
            <p:nvPr userDrawn="1"/>
          </p:nvCxnSpPr>
          <p:spPr>
            <a:xfrm>
              <a:off x="457200" y="29718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/>
            <p:nvPr userDrawn="1"/>
          </p:nvCxnSpPr>
          <p:spPr>
            <a:xfrm>
              <a:off x="457200" y="3063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 userDrawn="1"/>
          </p:nvCxnSpPr>
          <p:spPr>
            <a:xfrm>
              <a:off x="457200" y="2697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 userDrawn="1"/>
          </p:nvCxnSpPr>
          <p:spPr>
            <a:xfrm>
              <a:off x="457200" y="3154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 userDrawn="1"/>
          </p:nvCxnSpPr>
          <p:spPr>
            <a:xfrm>
              <a:off x="457200" y="3246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 userDrawn="1"/>
          </p:nvCxnSpPr>
          <p:spPr>
            <a:xfrm>
              <a:off x="457200" y="3337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 userDrawn="1"/>
          </p:nvCxnSpPr>
          <p:spPr>
            <a:xfrm>
              <a:off x="457200" y="34290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 userDrawn="1"/>
          </p:nvCxnSpPr>
          <p:spPr>
            <a:xfrm>
              <a:off x="457200" y="3520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 userDrawn="1"/>
          </p:nvCxnSpPr>
          <p:spPr>
            <a:xfrm>
              <a:off x="457200" y="3703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/>
            <p:nvPr userDrawn="1"/>
          </p:nvCxnSpPr>
          <p:spPr>
            <a:xfrm>
              <a:off x="457200" y="3794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/>
            <p:nvPr userDrawn="1"/>
          </p:nvCxnSpPr>
          <p:spPr>
            <a:xfrm>
              <a:off x="457200" y="38862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 userDrawn="1"/>
          </p:nvCxnSpPr>
          <p:spPr>
            <a:xfrm>
              <a:off x="457200" y="3977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 userDrawn="1"/>
          </p:nvCxnSpPr>
          <p:spPr>
            <a:xfrm>
              <a:off x="457200" y="3611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/>
            <p:nvPr userDrawn="1"/>
          </p:nvCxnSpPr>
          <p:spPr>
            <a:xfrm>
              <a:off x="457200" y="4069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/>
            <p:nvPr userDrawn="1"/>
          </p:nvCxnSpPr>
          <p:spPr>
            <a:xfrm>
              <a:off x="457200" y="4160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 userDrawn="1"/>
          </p:nvCxnSpPr>
          <p:spPr>
            <a:xfrm>
              <a:off x="457200" y="4251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/>
            <p:nvPr userDrawn="1"/>
          </p:nvCxnSpPr>
          <p:spPr>
            <a:xfrm>
              <a:off x="457200" y="43434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/>
            <p:nvPr userDrawn="1"/>
          </p:nvCxnSpPr>
          <p:spPr>
            <a:xfrm>
              <a:off x="457200" y="4434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/>
            <p:nvPr userDrawn="1"/>
          </p:nvCxnSpPr>
          <p:spPr>
            <a:xfrm>
              <a:off x="457200" y="4617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/>
            <p:cNvCxnSpPr/>
            <p:nvPr userDrawn="1"/>
          </p:nvCxnSpPr>
          <p:spPr>
            <a:xfrm>
              <a:off x="457200" y="4709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/>
            <p:nvPr userDrawn="1"/>
          </p:nvCxnSpPr>
          <p:spPr>
            <a:xfrm>
              <a:off x="457200" y="48006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 userDrawn="1"/>
          </p:nvCxnSpPr>
          <p:spPr>
            <a:xfrm>
              <a:off x="457200" y="4892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/>
            <p:nvPr userDrawn="1"/>
          </p:nvCxnSpPr>
          <p:spPr>
            <a:xfrm>
              <a:off x="457200" y="4526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/>
            <p:nvPr userDrawn="1"/>
          </p:nvCxnSpPr>
          <p:spPr>
            <a:xfrm>
              <a:off x="457200" y="4983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/>
            <p:cNvCxnSpPr/>
            <p:nvPr userDrawn="1"/>
          </p:nvCxnSpPr>
          <p:spPr>
            <a:xfrm>
              <a:off x="457200" y="5074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/>
            <p:cNvCxnSpPr/>
            <p:nvPr userDrawn="1"/>
          </p:nvCxnSpPr>
          <p:spPr>
            <a:xfrm>
              <a:off x="457200" y="5166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 userDrawn="1"/>
          </p:nvCxnSpPr>
          <p:spPr>
            <a:xfrm>
              <a:off x="457200" y="52578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 userDrawn="1"/>
          </p:nvCxnSpPr>
          <p:spPr>
            <a:xfrm>
              <a:off x="457200" y="5349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/>
            <p:nvPr userDrawn="1"/>
          </p:nvCxnSpPr>
          <p:spPr>
            <a:xfrm>
              <a:off x="457200" y="5532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/>
            <p:nvPr userDrawn="1"/>
          </p:nvCxnSpPr>
          <p:spPr>
            <a:xfrm>
              <a:off x="457200" y="5623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/>
            <p:cNvCxnSpPr/>
            <p:nvPr userDrawn="1"/>
          </p:nvCxnSpPr>
          <p:spPr>
            <a:xfrm>
              <a:off x="457200" y="57150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 userDrawn="1"/>
          </p:nvCxnSpPr>
          <p:spPr>
            <a:xfrm>
              <a:off x="457200" y="5806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/>
            <p:nvPr userDrawn="1"/>
          </p:nvCxnSpPr>
          <p:spPr>
            <a:xfrm>
              <a:off x="457200" y="5440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/>
            <p:nvPr userDrawn="1"/>
          </p:nvCxnSpPr>
          <p:spPr>
            <a:xfrm>
              <a:off x="457200" y="5897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/>
            <p:nvPr userDrawn="1"/>
          </p:nvCxnSpPr>
          <p:spPr>
            <a:xfrm>
              <a:off x="457200" y="5989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/>
            <p:nvPr userDrawn="1"/>
          </p:nvCxnSpPr>
          <p:spPr>
            <a:xfrm>
              <a:off x="457200" y="6080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/>
            <p:nvPr userDrawn="1"/>
          </p:nvCxnSpPr>
          <p:spPr>
            <a:xfrm>
              <a:off x="457200" y="6263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 userDrawn="1"/>
          </p:nvCxnSpPr>
          <p:spPr>
            <a:xfrm>
              <a:off x="457200" y="6446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 userDrawn="1"/>
          </p:nvCxnSpPr>
          <p:spPr>
            <a:xfrm>
              <a:off x="457200" y="6537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/>
            <p:cNvCxnSpPr/>
            <p:nvPr userDrawn="1"/>
          </p:nvCxnSpPr>
          <p:spPr>
            <a:xfrm>
              <a:off x="457200" y="66294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 userDrawn="1"/>
          </p:nvCxnSpPr>
          <p:spPr>
            <a:xfrm>
              <a:off x="457200" y="6720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 userDrawn="1"/>
          </p:nvCxnSpPr>
          <p:spPr>
            <a:xfrm>
              <a:off x="457200" y="6355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/>
            <p:nvPr userDrawn="1"/>
          </p:nvCxnSpPr>
          <p:spPr>
            <a:xfrm>
              <a:off x="457200" y="6812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/>
            <p:cNvCxnSpPr/>
            <p:nvPr userDrawn="1"/>
          </p:nvCxnSpPr>
          <p:spPr>
            <a:xfrm>
              <a:off x="457200" y="6903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 userDrawn="1"/>
          </p:nvCxnSpPr>
          <p:spPr>
            <a:xfrm>
              <a:off x="457200" y="6995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/>
            <p:cNvCxnSpPr/>
            <p:nvPr userDrawn="1"/>
          </p:nvCxnSpPr>
          <p:spPr>
            <a:xfrm>
              <a:off x="457200" y="70866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 userDrawn="1"/>
          </p:nvCxnSpPr>
          <p:spPr>
            <a:xfrm>
              <a:off x="457200" y="7178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/>
            <p:nvPr userDrawn="1"/>
          </p:nvCxnSpPr>
          <p:spPr>
            <a:xfrm>
              <a:off x="457200" y="7360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/>
            <p:cNvCxnSpPr/>
            <p:nvPr userDrawn="1"/>
          </p:nvCxnSpPr>
          <p:spPr>
            <a:xfrm>
              <a:off x="457200" y="7452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/>
            <p:cNvCxnSpPr/>
            <p:nvPr userDrawn="1"/>
          </p:nvCxnSpPr>
          <p:spPr>
            <a:xfrm>
              <a:off x="457200" y="75438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/>
            <p:cNvCxnSpPr/>
            <p:nvPr userDrawn="1"/>
          </p:nvCxnSpPr>
          <p:spPr>
            <a:xfrm>
              <a:off x="457200" y="7635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 userDrawn="1"/>
          </p:nvCxnSpPr>
          <p:spPr>
            <a:xfrm>
              <a:off x="457200" y="7269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 userDrawn="1"/>
          </p:nvCxnSpPr>
          <p:spPr>
            <a:xfrm>
              <a:off x="457200" y="7726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3" name="Rectangle 462"/>
            <p:cNvSpPr/>
            <p:nvPr userDrawn="1"/>
          </p:nvSpPr>
          <p:spPr>
            <a:xfrm>
              <a:off x="0" y="4034009"/>
              <a:ext cx="14630399" cy="161582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875" b="0" i="0" dirty="0">
                <a:solidFill>
                  <a:schemeClr val="bg2"/>
                </a:solidFill>
                <a:latin typeface="Arial Regular" charset="0"/>
              </a:endParaRPr>
            </a:p>
          </p:txBody>
        </p:sp>
        <p:grpSp>
          <p:nvGrpSpPr>
            <p:cNvPr id="475" name="Group 474"/>
            <p:cNvGrpSpPr/>
            <p:nvPr userDrawn="1"/>
          </p:nvGrpSpPr>
          <p:grpSpPr>
            <a:xfrm>
              <a:off x="914400" y="7899655"/>
              <a:ext cx="2713350" cy="220571"/>
              <a:chOff x="914400" y="7899655"/>
              <a:chExt cx="2713350" cy="220571"/>
            </a:xfrm>
          </p:grpSpPr>
          <p:sp>
            <p:nvSpPr>
              <p:cNvPr id="476" name="Footer Placeholder 3"/>
              <p:cNvSpPr txBox="1">
                <a:spLocks/>
              </p:cNvSpPr>
              <p:nvPr userDrawn="1"/>
            </p:nvSpPr>
            <p:spPr>
              <a:xfrm>
                <a:off x="914400" y="7900416"/>
                <a:ext cx="2284416" cy="219051"/>
              </a:xfrm>
              <a:prstGeom prst="rect">
                <a:avLst/>
              </a:prstGeom>
            </p:spPr>
            <p:txBody>
              <a:bodyPr lIns="0" tIns="0" rIns="0" bIns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500" kern="1200">
                    <a:solidFill>
                      <a:schemeClr val="bg2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99" b="0" i="0" dirty="0">
                    <a:latin typeface="+mn-lt"/>
                    <a:ea typeface="IBM Plex Sans" charset="0"/>
                    <a:cs typeface="IBM Plex Sans" charset="0"/>
                  </a:rPr>
                  <a:t>©</a:t>
                </a:r>
                <a:r>
                  <a:rPr lang="en-US" sz="250" b="0" i="0" dirty="0">
                    <a:latin typeface="+mn-lt"/>
                    <a:ea typeface="IBM Plex Sans" charset="0"/>
                    <a:cs typeface="IBM Plex Sans" charset="0"/>
                  </a:rPr>
                  <a:t> </a:t>
                </a:r>
                <a:r>
                  <a:rPr lang="en-US" sz="499" b="0" i="0" dirty="0">
                    <a:latin typeface="+mn-lt"/>
                    <a:ea typeface="IBM Plex Sans" charset="0"/>
                    <a:cs typeface="IBM Plex Sans" charset="0"/>
                  </a:rPr>
                  <a:t>2018 IBM Corporation</a:t>
                </a:r>
                <a:r>
                  <a:rPr lang="en-US" sz="499" b="0" i="0" baseline="0" dirty="0">
                    <a:latin typeface="+mn-lt"/>
                    <a:ea typeface="IBM Plex Sans" charset="0"/>
                    <a:cs typeface="IBM Plex Sans" charset="0"/>
                  </a:rPr>
                  <a:t>              </a:t>
                </a:r>
                <a:r>
                  <a:rPr lang="en-US" sz="499" b="0" i="0" dirty="0">
                    <a:latin typeface="+mn-lt"/>
                    <a:ea typeface="IBM Plex Sans" charset="0"/>
                    <a:cs typeface="IBM Plex Sans" charset="0"/>
                  </a:rPr>
                  <a:t> </a:t>
                </a:r>
              </a:p>
            </p:txBody>
          </p:sp>
          <p:sp>
            <p:nvSpPr>
              <p:cNvPr id="477" name="Date Placeholder 2"/>
              <p:cNvSpPr txBox="1">
                <a:spLocks/>
              </p:cNvSpPr>
              <p:nvPr userDrawn="1"/>
            </p:nvSpPr>
            <p:spPr>
              <a:xfrm>
                <a:off x="2256150" y="7899655"/>
                <a:ext cx="1371600" cy="220571"/>
              </a:xfrm>
              <a:prstGeom prst="rect">
                <a:avLst/>
              </a:prstGeom>
            </p:spPr>
            <p:txBody>
              <a:bodyPr lIns="0" tIns="0" rIns="0" bIns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r>
                  <a:rPr lang="en-US" sz="499" b="0" i="0" dirty="0">
                    <a:solidFill>
                      <a:schemeClr val="bg2">
                        <a:alpha val="60000"/>
                      </a:schemeClr>
                    </a:solidFill>
                    <a:latin typeface="+mn-lt"/>
                    <a:ea typeface="IBM Plex Sans" charset="0"/>
                    <a:cs typeface="IBM Plex Sans" charset="0"/>
                  </a:rPr>
                  <a:t> </a:t>
                </a:r>
                <a:fld id="{7C9968D1-C8E5-4FE3-AED4-7D4518C301B3}" type="datetime3">
                  <a:rPr lang="en-US" sz="499" b="0" i="0" smtClean="0">
                    <a:solidFill>
                      <a:schemeClr val="bg2">
                        <a:alpha val="60000"/>
                      </a:schemeClr>
                    </a:solidFill>
                    <a:latin typeface="+mn-lt"/>
                    <a:ea typeface="IBM Plex Sans" charset="0"/>
                    <a:cs typeface="IBM Plex Sans" charset="0"/>
                  </a:rPr>
                  <a:pPr marL="0" indent="0" fontAlgn="auto">
                    <a:spcBef>
                      <a:spcPts val="0"/>
                    </a:spcBef>
                    <a:spcAft>
                      <a:spcPts val="0"/>
                    </a:spcAft>
                    <a:tabLst/>
                    <a:defRPr/>
                  </a:pPr>
                  <a:t>9 November 2022</a:t>
                </a:fld>
                <a:endParaRPr lang="en-US" sz="4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endParaRPr>
              </a:p>
            </p:txBody>
          </p:sp>
        </p:grpSp>
      </p:grpSp>
      <p:sp>
        <p:nvSpPr>
          <p:cNvPr id="479" name="Footer Placeholder 3"/>
          <p:cNvSpPr txBox="1">
            <a:spLocks/>
          </p:cNvSpPr>
          <p:nvPr userDrawn="1"/>
        </p:nvSpPr>
        <p:spPr>
          <a:xfrm>
            <a:off x="2428875" y="6583680"/>
            <a:ext cx="142776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99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480" name="Slide Number Placeholder 2"/>
          <p:cNvSpPr txBox="1">
            <a:spLocks/>
          </p:cNvSpPr>
          <p:nvPr userDrawn="1"/>
        </p:nvSpPr>
        <p:spPr>
          <a:xfrm>
            <a:off x="284287" y="6578160"/>
            <a:ext cx="204924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945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large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286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392" y="6284866"/>
            <a:ext cx="356858" cy="192134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571750" y="342900"/>
            <a:ext cx="6286500" cy="4800600"/>
          </a:xfrm>
        </p:spPr>
        <p:txBody>
          <a:bodyPr>
            <a:noAutofit/>
          </a:bodyPr>
          <a:lstStyle>
            <a:lvl1pPr>
              <a:defRPr sz="3375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66FD06-4C75-464A-8217-8BF04D21A722}"/>
              </a:ext>
            </a:extLst>
          </p:cNvPr>
          <p:cNvSpPr txBox="1"/>
          <p:nvPr userDrawn="1"/>
        </p:nvSpPr>
        <p:spPr>
          <a:xfrm>
            <a:off x="2493624" y="6210300"/>
            <a:ext cx="1343024" cy="419100"/>
          </a:xfrm>
          <a:prstGeom prst="rect">
            <a:avLst/>
          </a:prstGeom>
        </p:spPr>
        <p:txBody>
          <a:bodyPr wrap="square" lIns="57150" tIns="28575" rIns="57150" bIns="28575" rtlCol="0">
            <a:noAutofit/>
          </a:bodyPr>
          <a:lstStyle/>
          <a:p>
            <a:pPr>
              <a:lnSpc>
                <a:spcPct val="105000"/>
              </a:lnSpc>
              <a:spcBef>
                <a:spcPts val="625"/>
              </a:spcBef>
            </a:pPr>
            <a:r>
              <a:rPr lang="en-US" sz="1250" dirty="0">
                <a:solidFill>
                  <a:schemeClr val="bg2"/>
                </a:solidFill>
                <a:latin typeface="IBM Plex Sans Light" panose="020B0403050000000000" pitchFamily="34" charset="0"/>
                <a:ea typeface="IBM Plex Sans" charset="0"/>
                <a:cs typeface="IBM Plex Sans" charset="0"/>
              </a:rPr>
              <a:t>IBM </a:t>
            </a:r>
            <a:r>
              <a:rPr lang="en-US" sz="1250" dirty="0">
                <a:solidFill>
                  <a:schemeClr val="bg2"/>
                </a:solidFill>
                <a:latin typeface="IBM Plex Sans SemiBold" panose="020B0703050203000203" pitchFamily="34" charset="0"/>
                <a:ea typeface="IBM Plex Sans" charset="0"/>
                <a:cs typeface="IBM Plex Sans" charset="0"/>
              </a:rPr>
              <a:t>Consulting</a:t>
            </a:r>
          </a:p>
        </p:txBody>
      </p:sp>
    </p:spTree>
    <p:extLst>
      <p:ext uri="{BB962C8B-B14F-4D97-AF65-F5344CB8AC3E}">
        <p14:creationId xmlns:p14="http://schemas.microsoft.com/office/powerpoint/2010/main" val="2442773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Experience.Create.Inspire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1_slide_experience_etc_Germany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5493" y="552464"/>
            <a:ext cx="6861307" cy="1143000"/>
          </a:xfrm>
        </p:spPr>
        <p:txBody>
          <a:bodyPr>
            <a:normAutofit/>
          </a:bodyPr>
          <a:lstStyle>
            <a:lvl1pPr>
              <a:defRPr sz="3600">
                <a:solidFill>
                  <a:srgbClr val="165844"/>
                </a:solidFill>
                <a:latin typeface="Lubalin Demi for IBM"/>
                <a:cs typeface="Lubalin Demi for IBM"/>
              </a:defRPr>
            </a:lvl1pPr>
          </a:lstStyle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25493" y="1891862"/>
            <a:ext cx="6861306" cy="4234301"/>
          </a:xfrm>
        </p:spPr>
        <p:txBody>
          <a:bodyPr/>
          <a:lstStyle>
            <a:lvl1pPr>
              <a:defRPr b="0" i="0">
                <a:solidFill>
                  <a:srgbClr val="7EAE18"/>
                </a:solidFill>
                <a:latin typeface="Helvetica Neue Medium"/>
                <a:cs typeface="Helvetica Neue Medium"/>
              </a:defRPr>
            </a:lvl1pPr>
            <a:lvl2pPr>
              <a:defRPr b="0" i="0">
                <a:solidFill>
                  <a:srgbClr val="7EAE18"/>
                </a:solidFill>
                <a:latin typeface="Helvetica Neue Medium"/>
                <a:cs typeface="Helvetica Neue Medium"/>
              </a:defRPr>
            </a:lvl2pPr>
            <a:lvl3pPr>
              <a:defRPr b="0" i="0">
                <a:solidFill>
                  <a:srgbClr val="7EAE18"/>
                </a:solidFill>
                <a:latin typeface="Helvetica Neue Medium"/>
                <a:cs typeface="Helvetica Neue Medium"/>
              </a:defRPr>
            </a:lvl3pPr>
            <a:lvl4pPr>
              <a:defRPr b="0" i="0">
                <a:solidFill>
                  <a:srgbClr val="7EAE18"/>
                </a:solidFill>
                <a:latin typeface="Helvetica Neue Medium"/>
                <a:cs typeface="Helvetica Neue Medium"/>
              </a:defRPr>
            </a:lvl4pPr>
            <a:lvl5pPr>
              <a:defRPr b="0" i="0">
                <a:solidFill>
                  <a:srgbClr val="7EAE18"/>
                </a:solidFill>
                <a:latin typeface="Helvetica Neue Medium"/>
                <a:cs typeface="Helvetica Neue Medium"/>
              </a:defRPr>
            </a:lvl5pPr>
          </a:lstStyle>
          <a:p>
            <a:pPr lvl="0"/>
            <a:r>
              <a:rPr lang="nl-NL" dirty="0" err="1"/>
              <a:t>Add</a:t>
            </a:r>
            <a:r>
              <a:rPr lang="nl-NL" dirty="0"/>
              <a:t> content</a:t>
            </a:r>
          </a:p>
          <a:p>
            <a:pPr lvl="1"/>
            <a:r>
              <a:rPr lang="nl-NL" dirty="0" err="1"/>
              <a:t>Add</a:t>
            </a:r>
            <a:r>
              <a:rPr lang="nl-NL" dirty="0"/>
              <a:t> content</a:t>
            </a:r>
          </a:p>
          <a:p>
            <a:pPr lvl="2"/>
            <a:r>
              <a:rPr lang="nl-NL" dirty="0" err="1"/>
              <a:t>Add</a:t>
            </a:r>
            <a:r>
              <a:rPr lang="nl-NL" dirty="0"/>
              <a:t> content</a:t>
            </a:r>
          </a:p>
          <a:p>
            <a:pPr lvl="3"/>
            <a:r>
              <a:rPr lang="nl-NL" dirty="0" err="1"/>
              <a:t>Add</a:t>
            </a:r>
            <a:r>
              <a:rPr lang="nl-NL" dirty="0"/>
              <a:t> content</a:t>
            </a:r>
          </a:p>
          <a:p>
            <a:pPr lvl="4"/>
            <a:r>
              <a:rPr lang="nl-NL" dirty="0" err="1"/>
              <a:t>Add</a:t>
            </a:r>
            <a:r>
              <a:rPr lang="nl-NL" dirty="0"/>
              <a:t> content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96" y="5765350"/>
            <a:ext cx="2758683" cy="6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330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large typ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286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392" y="6284866"/>
            <a:ext cx="356858" cy="192134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571750" y="342900"/>
            <a:ext cx="6286500" cy="4800600"/>
          </a:xfrm>
        </p:spPr>
        <p:txBody>
          <a:bodyPr>
            <a:noAutofit/>
          </a:bodyPr>
          <a:lstStyle>
            <a:lvl1pPr>
              <a:defRPr sz="3375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44363-72D5-4254-B128-436B5C800491}"/>
              </a:ext>
            </a:extLst>
          </p:cNvPr>
          <p:cNvSpPr txBox="1"/>
          <p:nvPr userDrawn="1"/>
        </p:nvSpPr>
        <p:spPr>
          <a:xfrm>
            <a:off x="2493624" y="6210300"/>
            <a:ext cx="1343024" cy="419100"/>
          </a:xfrm>
          <a:prstGeom prst="rect">
            <a:avLst/>
          </a:prstGeom>
        </p:spPr>
        <p:txBody>
          <a:bodyPr wrap="square" lIns="57150" tIns="28575" rIns="57150" bIns="28575" rtlCol="0">
            <a:noAutofit/>
          </a:bodyPr>
          <a:lstStyle/>
          <a:p>
            <a:pPr>
              <a:lnSpc>
                <a:spcPct val="105000"/>
              </a:lnSpc>
              <a:spcBef>
                <a:spcPts val="625"/>
              </a:spcBef>
            </a:pPr>
            <a:r>
              <a:rPr lang="en-US" sz="1250" dirty="0">
                <a:solidFill>
                  <a:schemeClr val="bg2"/>
                </a:solidFill>
                <a:latin typeface="IBM Plex Sans Light" panose="020B0403050000000000" pitchFamily="34" charset="0"/>
                <a:ea typeface="IBM Plex Sans" charset="0"/>
                <a:cs typeface="IBM Plex Sans" charset="0"/>
              </a:rPr>
              <a:t>IBM </a:t>
            </a:r>
            <a:r>
              <a:rPr lang="en-US" sz="1250" dirty="0">
                <a:solidFill>
                  <a:schemeClr val="bg2"/>
                </a:solidFill>
                <a:latin typeface="IBM Plex Sans SemiBold" panose="020B0703050203000203" pitchFamily="34" charset="0"/>
                <a:ea typeface="IBM Plex Sans" charset="0"/>
                <a:cs typeface="IBM Plex Sans" charset="0"/>
              </a:rPr>
              <a:t>Consulting</a:t>
            </a:r>
          </a:p>
        </p:txBody>
      </p:sp>
    </p:spTree>
    <p:extLst>
      <p:ext uri="{BB962C8B-B14F-4D97-AF65-F5344CB8AC3E}">
        <p14:creationId xmlns:p14="http://schemas.microsoft.com/office/powerpoint/2010/main" val="26788967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286000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392" y="6284866"/>
            <a:ext cx="356858" cy="192134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571750" y="342900"/>
            <a:ext cx="6286500" cy="4800600"/>
          </a:xfrm>
        </p:spPr>
        <p:txBody>
          <a:bodyPr>
            <a:noAutofit/>
          </a:bodyPr>
          <a:lstStyle>
            <a:lvl1pPr>
              <a:defRPr sz="3375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CC414-ADB1-4AEC-8141-2F96BC016AC0}"/>
              </a:ext>
            </a:extLst>
          </p:cNvPr>
          <p:cNvSpPr txBox="1"/>
          <p:nvPr userDrawn="1"/>
        </p:nvSpPr>
        <p:spPr>
          <a:xfrm>
            <a:off x="2493624" y="6210300"/>
            <a:ext cx="1343024" cy="419100"/>
          </a:xfrm>
          <a:prstGeom prst="rect">
            <a:avLst/>
          </a:prstGeom>
        </p:spPr>
        <p:txBody>
          <a:bodyPr wrap="square" lIns="57150" tIns="28575" rIns="57150" bIns="28575" rtlCol="0">
            <a:noAutofit/>
          </a:bodyPr>
          <a:lstStyle/>
          <a:p>
            <a:pPr>
              <a:lnSpc>
                <a:spcPct val="105000"/>
              </a:lnSpc>
              <a:spcBef>
                <a:spcPts val="625"/>
              </a:spcBef>
            </a:pPr>
            <a:r>
              <a:rPr lang="en-US" sz="1250" dirty="0">
                <a:solidFill>
                  <a:schemeClr val="tx1"/>
                </a:solidFill>
                <a:latin typeface="IBM Plex Sans Light" panose="020B0403050000000000" pitchFamily="34" charset="0"/>
                <a:ea typeface="IBM Plex Sans" charset="0"/>
                <a:cs typeface="IBM Plex Sans" charset="0"/>
              </a:rPr>
              <a:t>IBM </a:t>
            </a:r>
            <a:r>
              <a:rPr lang="en-US" sz="1250" dirty="0">
                <a:solidFill>
                  <a:schemeClr val="tx1"/>
                </a:solidFill>
                <a:latin typeface="IBM Plex Sans SemiBold" panose="020B0703050203000203" pitchFamily="34" charset="0"/>
                <a:ea typeface="IBM Plex Sans" charset="0"/>
                <a:cs typeface="IBM Plex Sans" charset="0"/>
              </a:rPr>
              <a:t>Consulting</a:t>
            </a:r>
          </a:p>
        </p:txBody>
      </p:sp>
    </p:spTree>
    <p:extLst>
      <p:ext uri="{BB962C8B-B14F-4D97-AF65-F5344CB8AC3E}">
        <p14:creationId xmlns:p14="http://schemas.microsoft.com/office/powerpoint/2010/main" val="2349641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571750" y="342900"/>
            <a:ext cx="6286500" cy="2819400"/>
          </a:xfrm>
        </p:spPr>
        <p:txBody>
          <a:bodyPr>
            <a:noAutofit/>
          </a:bodyPr>
          <a:lstStyle>
            <a:lvl1pPr>
              <a:defRPr sz="3375" b="1">
                <a:latin typeface="+mj-lt"/>
                <a:ea typeface="IBM Plex Sans" panose="020B0503050000000000" pitchFamily="34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286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217" y="6284866"/>
            <a:ext cx="356858" cy="1921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7CB21C-5AF9-41CA-A1AB-EE5950F8A9D6}"/>
              </a:ext>
            </a:extLst>
          </p:cNvPr>
          <p:cNvSpPr txBox="1"/>
          <p:nvPr userDrawn="1"/>
        </p:nvSpPr>
        <p:spPr>
          <a:xfrm>
            <a:off x="2493624" y="6210300"/>
            <a:ext cx="1343024" cy="419100"/>
          </a:xfrm>
          <a:prstGeom prst="rect">
            <a:avLst/>
          </a:prstGeom>
        </p:spPr>
        <p:txBody>
          <a:bodyPr wrap="square" lIns="57150" tIns="28575" rIns="57150" bIns="28575" rtlCol="0">
            <a:noAutofit/>
          </a:bodyPr>
          <a:lstStyle/>
          <a:p>
            <a:pPr>
              <a:lnSpc>
                <a:spcPct val="105000"/>
              </a:lnSpc>
              <a:spcBef>
                <a:spcPts val="625"/>
              </a:spcBef>
            </a:pPr>
            <a:r>
              <a:rPr lang="en-US" sz="1250" dirty="0">
                <a:solidFill>
                  <a:schemeClr val="bg2"/>
                </a:solidFill>
                <a:latin typeface="IBM Plex Sans Light" panose="020B0403050000000000" pitchFamily="34" charset="0"/>
                <a:ea typeface="IBM Plex Sans" charset="0"/>
                <a:cs typeface="IBM Plex Sans" charset="0"/>
              </a:rPr>
              <a:t>IBM </a:t>
            </a:r>
            <a:r>
              <a:rPr lang="en-US" sz="1250" dirty="0">
                <a:solidFill>
                  <a:schemeClr val="bg2"/>
                </a:solidFill>
                <a:latin typeface="IBM Plex Sans SemiBold" panose="020B0703050203000203" pitchFamily="34" charset="0"/>
                <a:ea typeface="IBM Plex Sans" charset="0"/>
                <a:cs typeface="IBM Plex Sans" charset="0"/>
              </a:rPr>
              <a:t>Consulting</a:t>
            </a:r>
          </a:p>
        </p:txBody>
      </p:sp>
    </p:spTree>
    <p:extLst>
      <p:ext uri="{BB962C8B-B14F-4D97-AF65-F5344CB8AC3E}">
        <p14:creationId xmlns:p14="http://schemas.microsoft.com/office/powerpoint/2010/main" val="42246502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571750" y="342009"/>
            <a:ext cx="6143625" cy="990600"/>
          </a:xfrm>
        </p:spPr>
        <p:txBody>
          <a:bodyPr>
            <a:noAutofit/>
          </a:bodyPr>
          <a:lstStyle>
            <a:lvl1pPr marL="0" indent="0">
              <a:tabLst/>
              <a:defRPr sz="225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3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2286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5350" y="6286881"/>
            <a:ext cx="356858" cy="192134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371475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57225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2286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82F508-E74F-4AA9-A6E2-044C4F4F7A58}"/>
              </a:ext>
            </a:extLst>
          </p:cNvPr>
          <p:cNvSpPr txBox="1"/>
          <p:nvPr userDrawn="1"/>
        </p:nvSpPr>
        <p:spPr>
          <a:xfrm>
            <a:off x="2493624" y="6210300"/>
            <a:ext cx="1343024" cy="419100"/>
          </a:xfrm>
          <a:prstGeom prst="rect">
            <a:avLst/>
          </a:prstGeom>
        </p:spPr>
        <p:txBody>
          <a:bodyPr wrap="square" lIns="57150" tIns="28575" rIns="57150" bIns="28575" rtlCol="0">
            <a:noAutofit/>
          </a:bodyPr>
          <a:lstStyle/>
          <a:p>
            <a:pPr>
              <a:lnSpc>
                <a:spcPct val="105000"/>
              </a:lnSpc>
              <a:spcBef>
                <a:spcPts val="625"/>
              </a:spcBef>
            </a:pPr>
            <a:r>
              <a:rPr lang="en-US" sz="1250" dirty="0">
                <a:solidFill>
                  <a:schemeClr val="bg2"/>
                </a:solidFill>
                <a:latin typeface="IBM Plex Sans Light" panose="020B0403050000000000" pitchFamily="34" charset="0"/>
                <a:ea typeface="IBM Plex Sans" charset="0"/>
                <a:cs typeface="IBM Plex Sans" charset="0"/>
              </a:rPr>
              <a:t>IBM </a:t>
            </a:r>
            <a:r>
              <a:rPr lang="en-US" sz="1250" dirty="0">
                <a:solidFill>
                  <a:schemeClr val="bg2"/>
                </a:solidFill>
                <a:latin typeface="IBM Plex Sans SemiBold" panose="020B0703050203000203" pitchFamily="34" charset="0"/>
                <a:ea typeface="IBM Plex Sans" charset="0"/>
                <a:cs typeface="IBM Plex Sans" charset="0"/>
              </a:rPr>
              <a:t>Consulting</a:t>
            </a:r>
          </a:p>
        </p:txBody>
      </p:sp>
    </p:spTree>
    <p:extLst>
      <p:ext uri="{BB962C8B-B14F-4D97-AF65-F5344CB8AC3E}">
        <p14:creationId xmlns:p14="http://schemas.microsoft.com/office/powerpoint/2010/main" val="3246553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mall type_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1143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2286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5350" y="6286881"/>
            <a:ext cx="356858" cy="192134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371475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57225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2286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0"/>
          <p:cNvSpPr>
            <a:spLocks noGrp="1"/>
          </p:cNvSpPr>
          <p:nvPr>
            <p:ph type="title"/>
          </p:nvPr>
        </p:nvSpPr>
        <p:spPr>
          <a:xfrm>
            <a:off x="2571750" y="342009"/>
            <a:ext cx="6143625" cy="990600"/>
          </a:xfrm>
        </p:spPr>
        <p:txBody>
          <a:bodyPr>
            <a:noAutofit/>
          </a:bodyPr>
          <a:lstStyle>
            <a:lvl1pPr marL="0" indent="0">
              <a:tabLst/>
              <a:defRPr sz="225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501676-DC16-4BB6-AA37-3361483B66E1}"/>
              </a:ext>
            </a:extLst>
          </p:cNvPr>
          <p:cNvSpPr txBox="1"/>
          <p:nvPr userDrawn="1"/>
        </p:nvSpPr>
        <p:spPr>
          <a:xfrm>
            <a:off x="2493624" y="6210300"/>
            <a:ext cx="1343024" cy="419100"/>
          </a:xfrm>
          <a:prstGeom prst="rect">
            <a:avLst/>
          </a:prstGeom>
        </p:spPr>
        <p:txBody>
          <a:bodyPr wrap="square" lIns="57150" tIns="28575" rIns="57150" bIns="28575" rtlCol="0">
            <a:noAutofit/>
          </a:bodyPr>
          <a:lstStyle/>
          <a:p>
            <a:pPr>
              <a:lnSpc>
                <a:spcPct val="105000"/>
              </a:lnSpc>
              <a:spcBef>
                <a:spcPts val="625"/>
              </a:spcBef>
            </a:pPr>
            <a:r>
              <a:rPr lang="en-US" sz="1250" dirty="0">
                <a:solidFill>
                  <a:schemeClr val="bg2"/>
                </a:solidFill>
                <a:latin typeface="IBM Plex Sans Light" panose="020B0403050000000000" pitchFamily="34" charset="0"/>
                <a:ea typeface="IBM Plex Sans" charset="0"/>
                <a:cs typeface="IBM Plex Sans" charset="0"/>
              </a:rPr>
              <a:t>IBM </a:t>
            </a:r>
            <a:r>
              <a:rPr lang="en-US" sz="1250" dirty="0">
                <a:solidFill>
                  <a:schemeClr val="bg2"/>
                </a:solidFill>
                <a:latin typeface="IBM Plex Sans SemiBold" panose="020B0703050203000203" pitchFamily="34" charset="0"/>
                <a:ea typeface="IBM Plex Sans" charset="0"/>
                <a:cs typeface="IBM Plex Sans" charset="0"/>
              </a:rPr>
              <a:t>Consulting</a:t>
            </a:r>
          </a:p>
        </p:txBody>
      </p:sp>
    </p:spTree>
    <p:extLst>
      <p:ext uri="{BB962C8B-B14F-4D97-AF65-F5344CB8AC3E}">
        <p14:creationId xmlns:p14="http://schemas.microsoft.com/office/powerpoint/2010/main" val="21311797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mall typ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1143000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2286000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5350" y="6286881"/>
            <a:ext cx="356858" cy="192134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371475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57225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228600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0"/>
          <p:cNvSpPr>
            <a:spLocks noGrp="1"/>
          </p:cNvSpPr>
          <p:nvPr>
            <p:ph type="title"/>
          </p:nvPr>
        </p:nvSpPr>
        <p:spPr>
          <a:xfrm>
            <a:off x="2571750" y="342009"/>
            <a:ext cx="6143625" cy="990600"/>
          </a:xfrm>
        </p:spPr>
        <p:txBody>
          <a:bodyPr>
            <a:noAutofit/>
          </a:bodyPr>
          <a:lstStyle>
            <a:lvl1pPr marL="0" indent="0">
              <a:tabLst/>
              <a:defRPr sz="225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4CE086-0209-4C0C-AE63-6436170B9350}"/>
              </a:ext>
            </a:extLst>
          </p:cNvPr>
          <p:cNvSpPr txBox="1"/>
          <p:nvPr userDrawn="1"/>
        </p:nvSpPr>
        <p:spPr>
          <a:xfrm>
            <a:off x="2493624" y="6210300"/>
            <a:ext cx="1343024" cy="419100"/>
          </a:xfrm>
          <a:prstGeom prst="rect">
            <a:avLst/>
          </a:prstGeom>
        </p:spPr>
        <p:txBody>
          <a:bodyPr wrap="square" lIns="57150" tIns="28575" rIns="57150" bIns="28575" rtlCol="0">
            <a:noAutofit/>
          </a:bodyPr>
          <a:lstStyle/>
          <a:p>
            <a:pPr>
              <a:lnSpc>
                <a:spcPct val="105000"/>
              </a:lnSpc>
              <a:spcBef>
                <a:spcPts val="625"/>
              </a:spcBef>
            </a:pPr>
            <a:r>
              <a:rPr lang="en-US" sz="1250" dirty="0">
                <a:solidFill>
                  <a:schemeClr val="tx1"/>
                </a:solidFill>
                <a:latin typeface="IBM Plex Sans Light" panose="020B0403050000000000" pitchFamily="34" charset="0"/>
                <a:ea typeface="IBM Plex Sans" charset="0"/>
                <a:cs typeface="IBM Plex Sans" charset="0"/>
              </a:rPr>
              <a:t>IBM </a:t>
            </a:r>
            <a:r>
              <a:rPr lang="en-US" sz="1250" dirty="0">
                <a:solidFill>
                  <a:schemeClr val="tx1"/>
                </a:solidFill>
                <a:latin typeface="IBM Plex Sans SemiBold" panose="020B0703050203000203" pitchFamily="34" charset="0"/>
                <a:ea typeface="IBM Plex Sans" charset="0"/>
                <a:cs typeface="IBM Plex Sans" charset="0"/>
              </a:rPr>
              <a:t>Consulting</a:t>
            </a:r>
          </a:p>
        </p:txBody>
      </p:sp>
    </p:spTree>
    <p:extLst>
      <p:ext uri="{BB962C8B-B14F-4D97-AF65-F5344CB8AC3E}">
        <p14:creationId xmlns:p14="http://schemas.microsoft.com/office/powerpoint/2010/main" val="37221854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5309" y="6354378"/>
            <a:ext cx="356858" cy="19289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86600" y="1526176"/>
            <a:ext cx="1828800" cy="466404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250" b="1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711234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866503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48492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228600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3469907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6853646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FB8BB4-C795-48FE-87DA-0D6BD699ED1E}"/>
              </a:ext>
            </a:extLst>
          </p:cNvPr>
          <p:cNvSpPr txBox="1"/>
          <p:nvPr userDrawn="1"/>
        </p:nvSpPr>
        <p:spPr>
          <a:xfrm>
            <a:off x="7035198" y="228600"/>
            <a:ext cx="1343024" cy="419100"/>
          </a:xfrm>
          <a:prstGeom prst="rect">
            <a:avLst/>
          </a:prstGeom>
        </p:spPr>
        <p:txBody>
          <a:bodyPr wrap="square" lIns="57150" tIns="28575" rIns="57150" bIns="28575" rtlCol="0">
            <a:noAutofit/>
          </a:bodyPr>
          <a:lstStyle/>
          <a:p>
            <a:pPr>
              <a:lnSpc>
                <a:spcPct val="105000"/>
              </a:lnSpc>
              <a:spcBef>
                <a:spcPts val="625"/>
              </a:spcBef>
            </a:pPr>
            <a:r>
              <a:rPr lang="en-US" sz="1250" dirty="0">
                <a:solidFill>
                  <a:schemeClr val="bg2"/>
                </a:solidFill>
                <a:latin typeface="IBM Plex Sans Light" panose="020B0403050000000000" pitchFamily="34" charset="0"/>
                <a:ea typeface="IBM Plex Sans" charset="0"/>
                <a:cs typeface="IBM Plex Sans" charset="0"/>
              </a:rPr>
              <a:t>IBM </a:t>
            </a:r>
            <a:r>
              <a:rPr lang="en-US" sz="1250" dirty="0">
                <a:solidFill>
                  <a:schemeClr val="bg2"/>
                </a:solidFill>
                <a:latin typeface="IBM Plex Sans SemiBold" panose="020B0703050203000203" pitchFamily="34" charset="0"/>
                <a:ea typeface="IBM Plex Sans" charset="0"/>
                <a:cs typeface="IBM Plex Sans" charset="0"/>
              </a:rPr>
              <a:t>Consulting</a:t>
            </a:r>
          </a:p>
        </p:txBody>
      </p:sp>
    </p:spTree>
    <p:extLst>
      <p:ext uri="{BB962C8B-B14F-4D97-AF65-F5344CB8AC3E}">
        <p14:creationId xmlns:p14="http://schemas.microsoft.com/office/powerpoint/2010/main" val="34756703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5309" y="6354378"/>
            <a:ext cx="356858" cy="19289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86600" y="1526176"/>
            <a:ext cx="1828800" cy="466404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250" b="1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711234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866503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48492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228600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3469907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6853646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E798BA-1556-4324-B96A-1AF596789D6E}"/>
              </a:ext>
            </a:extLst>
          </p:cNvPr>
          <p:cNvSpPr txBox="1"/>
          <p:nvPr userDrawn="1"/>
        </p:nvSpPr>
        <p:spPr>
          <a:xfrm>
            <a:off x="7035198" y="228600"/>
            <a:ext cx="1343024" cy="419100"/>
          </a:xfrm>
          <a:prstGeom prst="rect">
            <a:avLst/>
          </a:prstGeom>
        </p:spPr>
        <p:txBody>
          <a:bodyPr wrap="square" lIns="57150" tIns="28575" rIns="57150" bIns="28575" rtlCol="0">
            <a:noAutofit/>
          </a:bodyPr>
          <a:lstStyle/>
          <a:p>
            <a:pPr>
              <a:lnSpc>
                <a:spcPct val="105000"/>
              </a:lnSpc>
              <a:spcBef>
                <a:spcPts val="625"/>
              </a:spcBef>
            </a:pPr>
            <a:r>
              <a:rPr lang="en-US" sz="1250" dirty="0">
                <a:solidFill>
                  <a:schemeClr val="bg2"/>
                </a:solidFill>
                <a:latin typeface="IBM Plex Sans Light" panose="020B0403050000000000" pitchFamily="34" charset="0"/>
                <a:ea typeface="IBM Plex Sans" charset="0"/>
                <a:cs typeface="IBM Plex Sans" charset="0"/>
              </a:rPr>
              <a:t>IBM </a:t>
            </a:r>
            <a:r>
              <a:rPr lang="en-US" sz="1250" dirty="0">
                <a:solidFill>
                  <a:schemeClr val="bg2"/>
                </a:solidFill>
                <a:latin typeface="IBM Plex Sans SemiBold" panose="020B0703050203000203" pitchFamily="34" charset="0"/>
                <a:ea typeface="IBM Plex Sans" charset="0"/>
                <a:cs typeface="IBM Plex Sans" charset="0"/>
              </a:rPr>
              <a:t>Consulting</a:t>
            </a:r>
          </a:p>
        </p:txBody>
      </p:sp>
    </p:spTree>
    <p:extLst>
      <p:ext uri="{BB962C8B-B14F-4D97-AF65-F5344CB8AC3E}">
        <p14:creationId xmlns:p14="http://schemas.microsoft.com/office/powerpoint/2010/main" val="17625731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5309" y="6355140"/>
            <a:ext cx="356858" cy="192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600" y="1526176"/>
            <a:ext cx="1828800" cy="4663440"/>
          </a:xfrm>
        </p:spPr>
        <p:txBody>
          <a:bodyPr vert="horz" lIns="0" tIns="0" rIns="0" bIns="0" rtlCol="0" anchor="t">
            <a:normAutofit/>
          </a:bodyPr>
          <a:lstStyle>
            <a:lvl1pPr>
              <a:defRPr lang="en-US" sz="225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711234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866503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448492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228600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469907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6853646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C9BB37-5707-4A86-9463-647BE3CFE4D1}"/>
              </a:ext>
            </a:extLst>
          </p:cNvPr>
          <p:cNvSpPr txBox="1"/>
          <p:nvPr userDrawn="1"/>
        </p:nvSpPr>
        <p:spPr>
          <a:xfrm>
            <a:off x="7035198" y="228600"/>
            <a:ext cx="1343024" cy="419100"/>
          </a:xfrm>
          <a:prstGeom prst="rect">
            <a:avLst/>
          </a:prstGeom>
        </p:spPr>
        <p:txBody>
          <a:bodyPr wrap="square" lIns="57150" tIns="28575" rIns="57150" bIns="28575" rtlCol="0">
            <a:noAutofit/>
          </a:bodyPr>
          <a:lstStyle/>
          <a:p>
            <a:pPr>
              <a:lnSpc>
                <a:spcPct val="105000"/>
              </a:lnSpc>
              <a:spcBef>
                <a:spcPts val="625"/>
              </a:spcBef>
            </a:pPr>
            <a:r>
              <a:rPr lang="en-US" sz="1250" dirty="0">
                <a:solidFill>
                  <a:schemeClr val="tx1"/>
                </a:solidFill>
                <a:latin typeface="IBM Plex Sans Light" panose="020B0403050000000000" pitchFamily="34" charset="0"/>
                <a:ea typeface="IBM Plex Sans" charset="0"/>
                <a:cs typeface="IBM Plex Sans" charset="0"/>
              </a:rPr>
              <a:t>IBM </a:t>
            </a:r>
            <a:r>
              <a:rPr lang="en-US" sz="1250" dirty="0">
                <a:solidFill>
                  <a:schemeClr val="tx1"/>
                </a:solidFill>
                <a:latin typeface="IBM Plex Sans SemiBold" panose="020B0703050203000203" pitchFamily="34" charset="0"/>
                <a:ea typeface="IBM Plex Sans" charset="0"/>
                <a:cs typeface="IBM Plex Sans" charset="0"/>
              </a:rPr>
              <a:t>Consulting</a:t>
            </a:r>
          </a:p>
        </p:txBody>
      </p:sp>
    </p:spTree>
    <p:extLst>
      <p:ext uri="{BB962C8B-B14F-4D97-AF65-F5344CB8AC3E}">
        <p14:creationId xmlns:p14="http://schemas.microsoft.com/office/powerpoint/2010/main" val="8324543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6515113"/>
            <a:ext cx="353824" cy="19050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571500" y="6583046"/>
            <a:ext cx="1695844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99" b="0" i="0" dirty="0"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250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499" b="0" i="0" dirty="0">
                  <a:latin typeface="+mn-lt"/>
                  <a:ea typeface="IBM Plex Sans" charset="0"/>
                  <a:cs typeface="IBM Plex Sans" charset="0"/>
                </a:rPr>
                <a:t>2021 IBM Corporation</a:t>
              </a:r>
              <a:r>
                <a:rPr lang="en-US" sz="499" b="0" i="0" baseline="0" dirty="0"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499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4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499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November 2022</a:t>
              </a:fld>
              <a:endParaRPr lang="en-US" sz="4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2428875" y="6583680"/>
            <a:ext cx="142776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99" b="0" i="0" dirty="0">
                <a:latin typeface="+mn-lt"/>
                <a:ea typeface="IBM Plex Sans" charset="0"/>
                <a:cs typeface="IBM Plex Sans" charset="0"/>
              </a:rPr>
              <a:t>IBM Consulting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284287" y="6578160"/>
            <a:ext cx="204924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85750" y="571500"/>
            <a:ext cx="8572500" cy="9525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4" y="6515113"/>
            <a:ext cx="353824" cy="190501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285750" y="1714500"/>
            <a:ext cx="4114800" cy="4381500"/>
          </a:xfrm>
        </p:spPr>
        <p:txBody>
          <a:bodyPr tIns="0"/>
          <a:lstStyle>
            <a:lvl1pPr marL="3715743" indent="-3714750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4743450" y="1714500"/>
            <a:ext cx="4114800" cy="4381500"/>
          </a:xfrm>
        </p:spPr>
        <p:txBody>
          <a:bodyPr tIns="0"/>
          <a:lstStyle>
            <a:lvl1pPr marL="3715743" indent="-3714750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29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 (Experience.Create.Inspire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ntent2_slide_experience_etc_Germany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5493" y="552464"/>
            <a:ext cx="6861307" cy="1143000"/>
          </a:xfrm>
        </p:spPr>
        <p:txBody>
          <a:bodyPr>
            <a:normAutofit/>
          </a:bodyPr>
          <a:lstStyle>
            <a:lvl1pPr>
              <a:defRPr sz="3600">
                <a:solidFill>
                  <a:srgbClr val="165844"/>
                </a:solidFill>
                <a:latin typeface="Lubalin Demi for IBM"/>
                <a:cs typeface="Lubalin Demi for IBM"/>
              </a:defRPr>
            </a:lvl1pPr>
          </a:lstStyle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25493" y="1891862"/>
            <a:ext cx="6861306" cy="4234301"/>
          </a:xfrm>
        </p:spPr>
        <p:txBody>
          <a:bodyPr/>
          <a:lstStyle>
            <a:lvl1pPr>
              <a:defRPr b="0" i="0">
                <a:solidFill>
                  <a:srgbClr val="7EAE18"/>
                </a:solidFill>
                <a:latin typeface="Helvetica Neue Medium"/>
                <a:cs typeface="Helvetica Neue Medium"/>
              </a:defRPr>
            </a:lvl1pPr>
            <a:lvl2pPr>
              <a:defRPr b="0" i="0">
                <a:solidFill>
                  <a:srgbClr val="7EAE18"/>
                </a:solidFill>
                <a:latin typeface="Helvetica Neue Medium"/>
                <a:cs typeface="Helvetica Neue Medium"/>
              </a:defRPr>
            </a:lvl2pPr>
            <a:lvl3pPr>
              <a:defRPr b="0" i="0">
                <a:solidFill>
                  <a:srgbClr val="7EAE18"/>
                </a:solidFill>
                <a:latin typeface="Helvetica Neue Medium"/>
                <a:cs typeface="Helvetica Neue Medium"/>
              </a:defRPr>
            </a:lvl3pPr>
            <a:lvl4pPr>
              <a:defRPr b="0" i="0">
                <a:solidFill>
                  <a:srgbClr val="7EAE18"/>
                </a:solidFill>
                <a:latin typeface="Helvetica Neue Medium"/>
                <a:cs typeface="Helvetica Neue Medium"/>
              </a:defRPr>
            </a:lvl4pPr>
            <a:lvl5pPr>
              <a:defRPr b="0" i="0">
                <a:solidFill>
                  <a:srgbClr val="7EAE18"/>
                </a:solidFill>
                <a:latin typeface="Helvetica Neue Medium"/>
                <a:cs typeface="Helvetica Neue Medium"/>
              </a:defRPr>
            </a:lvl5pPr>
          </a:lstStyle>
          <a:p>
            <a:pPr lvl="0"/>
            <a:r>
              <a:rPr lang="nl-NL" dirty="0" err="1"/>
              <a:t>Add</a:t>
            </a:r>
            <a:r>
              <a:rPr lang="nl-NL" dirty="0"/>
              <a:t> content</a:t>
            </a:r>
          </a:p>
          <a:p>
            <a:pPr lvl="1"/>
            <a:r>
              <a:rPr lang="nl-NL" dirty="0" err="1"/>
              <a:t>Add</a:t>
            </a:r>
            <a:r>
              <a:rPr lang="nl-NL" dirty="0"/>
              <a:t> content</a:t>
            </a:r>
          </a:p>
          <a:p>
            <a:pPr lvl="2"/>
            <a:r>
              <a:rPr lang="nl-NL" dirty="0" err="1"/>
              <a:t>Add</a:t>
            </a:r>
            <a:r>
              <a:rPr lang="nl-NL" dirty="0"/>
              <a:t> content</a:t>
            </a:r>
          </a:p>
          <a:p>
            <a:pPr lvl="3"/>
            <a:r>
              <a:rPr lang="nl-NL" dirty="0" err="1"/>
              <a:t>Add</a:t>
            </a:r>
            <a:r>
              <a:rPr lang="nl-NL" dirty="0"/>
              <a:t> content</a:t>
            </a:r>
          </a:p>
          <a:p>
            <a:pPr lvl="4"/>
            <a:r>
              <a:rPr lang="nl-NL" dirty="0" err="1"/>
              <a:t>Add</a:t>
            </a:r>
            <a:r>
              <a:rPr lang="nl-NL" dirty="0"/>
              <a:t> content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96" y="5765350"/>
            <a:ext cx="2758683" cy="6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999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571500" y="6583046"/>
            <a:ext cx="1695844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99" b="0" i="0" dirty="0"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250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499" b="0" i="0" dirty="0">
                  <a:latin typeface="+mn-lt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499" b="0" i="0" baseline="0" dirty="0"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499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4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499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November 2022</a:t>
              </a:fld>
              <a:endParaRPr lang="en-US" sz="4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2428875" y="6583680"/>
            <a:ext cx="142776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99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284287" y="6578160"/>
            <a:ext cx="204924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85750" y="571500"/>
            <a:ext cx="8572500" cy="9525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4294967295"/>
          </p:nvPr>
        </p:nvSpPr>
        <p:spPr>
          <a:xfrm>
            <a:off x="285750" y="1714500"/>
            <a:ext cx="4114800" cy="4381500"/>
          </a:xfrm>
        </p:spPr>
        <p:txBody>
          <a:bodyPr tIns="0"/>
          <a:lstStyle>
            <a:lvl1pPr marL="3715743" indent="-3714750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idx="4294967295"/>
          </p:nvPr>
        </p:nvSpPr>
        <p:spPr>
          <a:xfrm>
            <a:off x="4743450" y="1714500"/>
            <a:ext cx="4114800" cy="4381500"/>
          </a:xfrm>
        </p:spPr>
        <p:txBody>
          <a:bodyPr tIns="0"/>
          <a:lstStyle>
            <a:lvl1pPr marL="3715743" indent="-3714750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4" y="6515113"/>
            <a:ext cx="353824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609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571500" y="6583046"/>
            <a:ext cx="1695844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250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4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2021 IBM Corporation</a:t>
              </a:r>
              <a:r>
                <a:rPr lang="en-US" sz="499" b="0" i="0" baseline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4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4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499" b="0" i="0" smtClean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November 2022</a:t>
              </a:fld>
              <a:endParaRPr lang="en-US" sz="499" b="0" i="0" dirty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2428875" y="6583680"/>
            <a:ext cx="142776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99" b="0" i="0" dirty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284287" y="6578160"/>
            <a:ext cx="204924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tx2">
                  <a:lumMod val="25000"/>
                </a:schemeClr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5750" y="571500"/>
            <a:ext cx="8572500" cy="952500"/>
          </a:xfrm>
        </p:spPr>
        <p:txBody>
          <a:bodyPr/>
          <a:lstStyle>
            <a:lvl1pPr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4294967295"/>
          </p:nvPr>
        </p:nvSpPr>
        <p:spPr>
          <a:xfrm>
            <a:off x="285750" y="1714500"/>
            <a:ext cx="4114800" cy="4381500"/>
          </a:xfrm>
        </p:spPr>
        <p:txBody>
          <a:bodyPr tIns="0"/>
          <a:lstStyle>
            <a:lvl1pPr marL="3715743" indent="-3714750" algn="just">
              <a:spcBef>
                <a:spcPts val="0"/>
              </a:spcBef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idx="4294967295"/>
          </p:nvPr>
        </p:nvSpPr>
        <p:spPr>
          <a:xfrm>
            <a:off x="4743450" y="1714500"/>
            <a:ext cx="4114800" cy="4381500"/>
          </a:xfrm>
        </p:spPr>
        <p:txBody>
          <a:bodyPr tIns="0"/>
          <a:lstStyle>
            <a:lvl1pPr marL="3715743" indent="-3714750" algn="just">
              <a:spcBef>
                <a:spcPts val="0"/>
              </a:spcBef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5350" y="6286881"/>
            <a:ext cx="356858" cy="1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809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6858000"/>
          </a:xfr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571500"/>
            <a:ext cx="4143375" cy="4381500"/>
          </a:xfrm>
        </p:spPr>
        <p:txBody>
          <a:bodyPr>
            <a:noAutofit/>
          </a:bodyPr>
          <a:lstStyle>
            <a:lvl1pPr>
              <a:defRPr sz="3375" b="1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65" y="6515113"/>
            <a:ext cx="353824" cy="19050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571500" y="6583046"/>
            <a:ext cx="1695844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99" b="0" i="0" dirty="0"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250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499" b="0" i="0" dirty="0">
                  <a:latin typeface="+mn-lt"/>
                  <a:ea typeface="IBM Plex Sans" charset="0"/>
                  <a:cs typeface="IBM Plex Sans" charset="0"/>
                </a:rPr>
                <a:t>2021 IBM Corporation</a:t>
              </a:r>
              <a:r>
                <a:rPr lang="en-US" sz="499" b="0" i="0" baseline="0" dirty="0"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499" b="0" i="0" dirty="0"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4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499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November 2022</a:t>
              </a:fld>
              <a:endParaRPr lang="en-US" sz="4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2428875" y="6583680"/>
            <a:ext cx="142776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99" b="0" i="0" dirty="0">
                <a:latin typeface="+mn-lt"/>
                <a:ea typeface="IBM Plex Sans" charset="0"/>
                <a:cs typeface="IBM Plex Sans" charset="0"/>
              </a:rPr>
              <a:t>IBM Consulting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284287" y="6578160"/>
            <a:ext cx="204924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920" y="6286881"/>
            <a:ext cx="356858" cy="1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789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bg>
      <p:bgPr>
        <a:solidFill>
          <a:srgbClr val="17AF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6858000"/>
          </a:xfr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571500"/>
            <a:ext cx="4143375" cy="4381500"/>
          </a:xfrm>
        </p:spPr>
        <p:txBody>
          <a:bodyPr>
            <a:noAutofit/>
          </a:bodyPr>
          <a:lstStyle>
            <a:lvl1pPr>
              <a:defRPr sz="3375" b="1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71500" y="6583046"/>
            <a:ext cx="1695844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250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4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2021 IBM Corporation</a:t>
              </a:r>
              <a:r>
                <a:rPr lang="en-US" sz="499" b="0" i="0" baseline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4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499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499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November 2022</a:t>
              </a:fld>
              <a:endParaRPr lang="en-US" sz="4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2428875" y="6583680"/>
            <a:ext cx="142776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99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284287" y="6578160"/>
            <a:ext cx="204924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920" y="6286881"/>
            <a:ext cx="356858" cy="1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95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571500" y="6583046"/>
            <a:ext cx="1695844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250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4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2021 IBM Corporation</a:t>
              </a:r>
              <a:r>
                <a:rPr lang="en-US" sz="499" b="0" i="0" baseline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4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4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499" b="0" i="0" smtClean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November 2022</a:t>
              </a:fld>
              <a:endParaRPr lang="en-US" sz="499" b="0" i="0" dirty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2428875" y="6583680"/>
            <a:ext cx="142776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99" b="0" i="0" dirty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Client Innovation Center </a:t>
            </a:r>
            <a:r>
              <a:rPr lang="fr-FR" sz="499" b="0" i="0" dirty="0" err="1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Austria</a:t>
            </a:r>
            <a:endParaRPr lang="fr-FR" sz="499" b="0" i="0" dirty="0">
              <a:solidFill>
                <a:schemeClr val="tx2">
                  <a:lumMod val="25000"/>
                </a:schemeClr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284287" y="6578160"/>
            <a:ext cx="204924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tx2">
                  <a:lumMod val="25000"/>
                </a:schemeClr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5350" y="6286881"/>
            <a:ext cx="356858" cy="192134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5750" y="571500"/>
            <a:ext cx="4143375" cy="4381500"/>
          </a:xfrm>
        </p:spPr>
        <p:txBody>
          <a:bodyPr>
            <a:noAutofit/>
          </a:bodyPr>
          <a:lstStyle>
            <a:lvl1pPr>
              <a:defRPr sz="3375" b="1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8312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571500" y="6583046"/>
            <a:ext cx="1695844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250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4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2021 IBM Corporation</a:t>
              </a:r>
              <a:r>
                <a:rPr lang="en-US" sz="499" b="0" i="0" baseline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4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4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499" b="0" i="0" smtClean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November 2022</a:t>
              </a:fld>
              <a:endParaRPr lang="en-US" sz="499" b="0" i="0" dirty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2428875" y="6583680"/>
            <a:ext cx="142776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99" b="0" i="0" dirty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Client Innovation Center </a:t>
            </a:r>
            <a:r>
              <a:rPr lang="fr-FR" sz="499" b="0" i="0" dirty="0" err="1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Austria</a:t>
            </a:r>
            <a:endParaRPr lang="fr-FR" sz="499" b="0" i="0" dirty="0">
              <a:solidFill>
                <a:schemeClr val="tx2">
                  <a:lumMod val="25000"/>
                </a:schemeClr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284287" y="6578160"/>
            <a:ext cx="204924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tx2">
                  <a:lumMod val="25000"/>
                </a:schemeClr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5350" y="6286881"/>
            <a:ext cx="356858" cy="1921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3F3F1B-626D-46B2-B57F-CC6B47C792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793" y="5069840"/>
            <a:ext cx="1427761" cy="13716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23F5BD8-21C0-4BE1-9CFE-E9A1DBFFC20E}"/>
              </a:ext>
            </a:extLst>
          </p:cNvPr>
          <p:cNvGrpSpPr/>
          <p:nvPr userDrawn="1"/>
        </p:nvGrpSpPr>
        <p:grpSpPr>
          <a:xfrm>
            <a:off x="2824162" y="12700"/>
            <a:ext cx="6319838" cy="6315075"/>
            <a:chOff x="4526280" y="0"/>
            <a:chExt cx="10111741" cy="7578090"/>
          </a:xfrm>
        </p:grpSpPr>
        <p:pic>
          <p:nvPicPr>
            <p:cNvPr id="14" name="Picture 13" descr="title_slide_experience_etc_Germany-01.png">
              <a:extLst>
                <a:ext uri="{FF2B5EF4-FFF2-40B4-BE49-F238E27FC236}">
                  <a16:creationId xmlns:a16="http://schemas.microsoft.com/office/drawing/2014/main" id="{60AC901A-29AD-4B6A-951B-250BE2D6D9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6280" y="0"/>
              <a:ext cx="10104120" cy="757809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939C1D-029E-4BE3-A9CA-0962C4A5C7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60777" y="6303008"/>
              <a:ext cx="3277244" cy="77724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407780F-AC3C-4566-8B1E-1F6C87FAC1BC}"/>
                </a:ext>
              </a:extLst>
            </p:cNvPr>
            <p:cNvSpPr/>
            <p:nvPr userDrawn="1"/>
          </p:nvSpPr>
          <p:spPr>
            <a:xfrm>
              <a:off x="4983480" y="5683250"/>
              <a:ext cx="2743200" cy="164592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250" dirty="0" err="1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5750" y="571500"/>
            <a:ext cx="4143375" cy="4381500"/>
          </a:xfrm>
        </p:spPr>
        <p:txBody>
          <a:bodyPr>
            <a:noAutofit/>
          </a:bodyPr>
          <a:lstStyle>
            <a:lvl1pPr>
              <a:defRPr sz="3375" b="1">
                <a:solidFill>
                  <a:srgbClr val="0060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76127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571500" y="6583046"/>
            <a:ext cx="1695844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</a:t>
              </a:r>
              <a:r>
                <a:rPr lang="en-US" sz="250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r>
                <a:rPr lang="en-US" sz="4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2021 IBM Corporation</a:t>
              </a:r>
              <a:r>
                <a:rPr lang="en-US" sz="499" b="0" i="0" baseline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             </a:t>
              </a:r>
              <a:r>
                <a:rPr lang="en-US" sz="4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499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499" b="0" i="0" smtClean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November 2022</a:t>
              </a:fld>
              <a:endParaRPr lang="en-US" sz="499" b="0" i="0" dirty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2428875" y="6583680"/>
            <a:ext cx="142776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99" b="0" i="0" dirty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Client Innovation Center </a:t>
            </a:r>
            <a:r>
              <a:rPr lang="fr-FR" sz="499" b="0" i="0" dirty="0" err="1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Austria</a:t>
            </a:r>
            <a:endParaRPr lang="fr-FR" sz="499" b="0" i="0" dirty="0">
              <a:solidFill>
                <a:schemeClr val="tx2">
                  <a:lumMod val="25000"/>
                </a:schemeClr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284287" y="6578160"/>
            <a:ext cx="204924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tx2">
                  <a:lumMod val="25000"/>
                </a:schemeClr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5350" y="6286881"/>
            <a:ext cx="356858" cy="1921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3F3F1B-626D-46B2-B57F-CC6B47C792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793" y="5069840"/>
            <a:ext cx="1427761" cy="13716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23F5BD8-21C0-4BE1-9CFE-E9A1DBFFC20E}"/>
              </a:ext>
            </a:extLst>
          </p:cNvPr>
          <p:cNvGrpSpPr/>
          <p:nvPr userDrawn="1"/>
        </p:nvGrpSpPr>
        <p:grpSpPr>
          <a:xfrm>
            <a:off x="2834941" y="9525"/>
            <a:ext cx="6319838" cy="6315075"/>
            <a:chOff x="4526280" y="0"/>
            <a:chExt cx="10111741" cy="7578090"/>
          </a:xfrm>
        </p:grpSpPr>
        <p:pic>
          <p:nvPicPr>
            <p:cNvPr id="14" name="Picture 13" descr="title_slide_experience_etc_Germany-01.png">
              <a:extLst>
                <a:ext uri="{FF2B5EF4-FFF2-40B4-BE49-F238E27FC236}">
                  <a16:creationId xmlns:a16="http://schemas.microsoft.com/office/drawing/2014/main" id="{60AC901A-29AD-4B6A-951B-250BE2D6D9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6280" y="0"/>
              <a:ext cx="10104120" cy="757809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939C1D-029E-4BE3-A9CA-0962C4A5C7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60777" y="6303008"/>
              <a:ext cx="3277244" cy="77724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407780F-AC3C-4566-8B1E-1F6C87FAC1BC}"/>
                </a:ext>
              </a:extLst>
            </p:cNvPr>
            <p:cNvSpPr/>
            <p:nvPr userDrawn="1"/>
          </p:nvSpPr>
          <p:spPr>
            <a:xfrm>
              <a:off x="4983480" y="5683250"/>
              <a:ext cx="2743200" cy="164592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250" dirty="0" err="1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5750" y="571500"/>
            <a:ext cx="4143375" cy="4381500"/>
          </a:xfrm>
        </p:spPr>
        <p:txBody>
          <a:bodyPr>
            <a:noAutofit/>
          </a:bodyPr>
          <a:lstStyle>
            <a:lvl1pPr>
              <a:defRPr sz="3375" b="1">
                <a:solidFill>
                  <a:srgbClr val="00605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5495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205" y="2918460"/>
            <a:ext cx="1414463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141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681" y="2918460"/>
            <a:ext cx="1413510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85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r (Experience.Create.Inspire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nd_slide_experience_etc_Germany-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44212"/>
            <a:ext cx="8229600" cy="114300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165844"/>
                </a:solidFill>
                <a:latin typeface="Lubalin Demi for IBM"/>
                <a:cs typeface="Lubalin Demi for IBM"/>
              </a:defRPr>
            </a:lvl1pPr>
          </a:lstStyle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97" y="5672073"/>
            <a:ext cx="2777367" cy="6616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97" y="5672073"/>
            <a:ext cx="2758683" cy="6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75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Shaping Your Fu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tle_slide_shaping_etc_Germany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42970" y="966202"/>
            <a:ext cx="6543830" cy="281752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Lubalin Demi for IBM"/>
                <a:cs typeface="Lubalin Demi for IBM"/>
              </a:defRPr>
            </a:lvl1pPr>
          </a:lstStyle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96" y="5717503"/>
            <a:ext cx="2758683" cy="6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6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2 (Shaping Your Fu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1_slide_shaping_etc_Germany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5493" y="552464"/>
            <a:ext cx="6861307" cy="1143000"/>
          </a:xfrm>
        </p:spPr>
        <p:txBody>
          <a:bodyPr>
            <a:normAutofit/>
          </a:bodyPr>
          <a:lstStyle>
            <a:lvl1pPr>
              <a:defRPr sz="3600">
                <a:solidFill>
                  <a:srgbClr val="165844"/>
                </a:solidFill>
                <a:latin typeface="Lubalin Demi for IBM"/>
                <a:cs typeface="Lubalin Demi for IBM"/>
              </a:defRPr>
            </a:lvl1pPr>
          </a:lstStyle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25493" y="1891862"/>
            <a:ext cx="6861306" cy="4234301"/>
          </a:xfrm>
        </p:spPr>
        <p:txBody>
          <a:bodyPr/>
          <a:lstStyle>
            <a:lvl1pPr>
              <a:defRPr b="0" i="0">
                <a:solidFill>
                  <a:srgbClr val="7EAE18"/>
                </a:solidFill>
                <a:latin typeface="Helvetica Neue Medium"/>
                <a:cs typeface="Helvetica Neue Medium"/>
              </a:defRPr>
            </a:lvl1pPr>
            <a:lvl2pPr>
              <a:defRPr b="0" i="0">
                <a:solidFill>
                  <a:srgbClr val="7EAE18"/>
                </a:solidFill>
                <a:latin typeface="Helvetica Neue Medium"/>
                <a:cs typeface="Helvetica Neue Medium"/>
              </a:defRPr>
            </a:lvl2pPr>
            <a:lvl3pPr>
              <a:defRPr b="0" i="0">
                <a:solidFill>
                  <a:srgbClr val="7EAE18"/>
                </a:solidFill>
                <a:latin typeface="Helvetica Neue Medium"/>
                <a:cs typeface="Helvetica Neue Medium"/>
              </a:defRPr>
            </a:lvl3pPr>
            <a:lvl4pPr>
              <a:defRPr b="0" i="0">
                <a:solidFill>
                  <a:srgbClr val="7EAE18"/>
                </a:solidFill>
                <a:latin typeface="Helvetica Neue Medium"/>
                <a:cs typeface="Helvetica Neue Medium"/>
              </a:defRPr>
            </a:lvl4pPr>
            <a:lvl5pPr>
              <a:defRPr b="0" i="0">
                <a:solidFill>
                  <a:srgbClr val="7EAE18"/>
                </a:solidFill>
                <a:latin typeface="Helvetica Neue Medium"/>
                <a:cs typeface="Helvetica Neue Medium"/>
              </a:defRPr>
            </a:lvl5pPr>
          </a:lstStyle>
          <a:p>
            <a:pPr lvl="0"/>
            <a:r>
              <a:rPr lang="nl-NL" dirty="0" err="1"/>
              <a:t>Add</a:t>
            </a:r>
            <a:r>
              <a:rPr lang="nl-NL" dirty="0"/>
              <a:t> content</a:t>
            </a:r>
          </a:p>
          <a:p>
            <a:pPr lvl="1"/>
            <a:r>
              <a:rPr lang="nl-NL" dirty="0" err="1"/>
              <a:t>Add</a:t>
            </a:r>
            <a:r>
              <a:rPr lang="nl-NL" dirty="0"/>
              <a:t> content</a:t>
            </a:r>
          </a:p>
          <a:p>
            <a:pPr lvl="2"/>
            <a:r>
              <a:rPr lang="nl-NL" dirty="0" err="1"/>
              <a:t>Add</a:t>
            </a:r>
            <a:r>
              <a:rPr lang="nl-NL" dirty="0"/>
              <a:t> content</a:t>
            </a:r>
          </a:p>
          <a:p>
            <a:pPr lvl="3"/>
            <a:r>
              <a:rPr lang="nl-NL" dirty="0" err="1"/>
              <a:t>Add</a:t>
            </a:r>
            <a:r>
              <a:rPr lang="nl-NL" dirty="0"/>
              <a:t> content</a:t>
            </a:r>
          </a:p>
          <a:p>
            <a:pPr lvl="4"/>
            <a:r>
              <a:rPr lang="nl-NL" dirty="0" err="1"/>
              <a:t>Add</a:t>
            </a:r>
            <a:r>
              <a:rPr lang="nl-NL" dirty="0"/>
              <a:t> content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96" y="5765350"/>
            <a:ext cx="2758683" cy="6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50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Shaping Your Fu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_slide_shaping_etc_Germany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4400" y="552464"/>
            <a:ext cx="6971266" cy="1143000"/>
          </a:xfrm>
        </p:spPr>
        <p:txBody>
          <a:bodyPr>
            <a:normAutofit/>
          </a:bodyPr>
          <a:lstStyle>
            <a:lvl1pPr>
              <a:defRPr sz="3600">
                <a:solidFill>
                  <a:srgbClr val="165844"/>
                </a:solidFill>
                <a:latin typeface="Lubalin Demi for IBM"/>
                <a:cs typeface="Lubalin Demi for IBM"/>
              </a:defRPr>
            </a:lvl1pPr>
          </a:lstStyle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24399" y="1891862"/>
            <a:ext cx="6971265" cy="4234301"/>
          </a:xfrm>
        </p:spPr>
        <p:txBody>
          <a:bodyPr/>
          <a:lstStyle>
            <a:lvl1pPr>
              <a:defRPr b="0" i="0" baseline="0">
                <a:solidFill>
                  <a:srgbClr val="7EAE18"/>
                </a:solidFill>
                <a:latin typeface="Helvetica Neue Medium"/>
                <a:cs typeface="Helvetica Neue Medium"/>
              </a:defRPr>
            </a:lvl1pPr>
            <a:lvl2pPr>
              <a:defRPr b="0" i="0" baseline="0">
                <a:solidFill>
                  <a:srgbClr val="7EAE18"/>
                </a:solidFill>
                <a:latin typeface="Helvetica Neue Medium"/>
                <a:cs typeface="Helvetica Neue Medium"/>
              </a:defRPr>
            </a:lvl2pPr>
            <a:lvl3pPr>
              <a:defRPr b="0" i="0">
                <a:solidFill>
                  <a:srgbClr val="7EAE18"/>
                </a:solidFill>
                <a:latin typeface="Helvetica Neue Medium"/>
                <a:cs typeface="Helvetica Neue Medium"/>
              </a:defRPr>
            </a:lvl3pPr>
            <a:lvl4pPr>
              <a:defRPr b="0" i="0">
                <a:solidFill>
                  <a:srgbClr val="7EAE18"/>
                </a:solidFill>
                <a:latin typeface="Helvetica Neue Medium"/>
                <a:cs typeface="Helvetica Neue Medium"/>
              </a:defRPr>
            </a:lvl4pPr>
            <a:lvl5pPr>
              <a:defRPr b="0" i="0" baseline="0">
                <a:solidFill>
                  <a:srgbClr val="7EAE18"/>
                </a:solidFill>
                <a:latin typeface="Helvetica Neue Medium"/>
                <a:cs typeface="Helvetica Neue Medium"/>
              </a:defRPr>
            </a:lvl5pPr>
          </a:lstStyle>
          <a:p>
            <a:pPr lvl="0"/>
            <a:r>
              <a:rPr lang="nl-NL" dirty="0" err="1"/>
              <a:t>Add</a:t>
            </a:r>
            <a:r>
              <a:rPr lang="nl-NL" dirty="0"/>
              <a:t> content</a:t>
            </a:r>
          </a:p>
          <a:p>
            <a:pPr lvl="1"/>
            <a:r>
              <a:rPr lang="nl-NL" dirty="0" err="1"/>
              <a:t>Add</a:t>
            </a:r>
            <a:r>
              <a:rPr lang="nl-NL" dirty="0"/>
              <a:t> content</a:t>
            </a:r>
          </a:p>
          <a:p>
            <a:pPr lvl="2"/>
            <a:r>
              <a:rPr lang="nl-NL" dirty="0" err="1"/>
              <a:t>Add</a:t>
            </a:r>
            <a:r>
              <a:rPr lang="nl-NL" dirty="0"/>
              <a:t> content</a:t>
            </a:r>
          </a:p>
          <a:p>
            <a:pPr lvl="3"/>
            <a:r>
              <a:rPr lang="nl-NL" dirty="0" err="1"/>
              <a:t>Add</a:t>
            </a:r>
            <a:r>
              <a:rPr lang="nl-NL" dirty="0"/>
              <a:t> content</a:t>
            </a:r>
          </a:p>
          <a:p>
            <a:pPr lvl="4"/>
            <a:r>
              <a:rPr lang="nl-NL" dirty="0" err="1"/>
              <a:t>Add</a:t>
            </a:r>
            <a:r>
              <a:rPr lang="nl-NL" dirty="0"/>
              <a:t> content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96" y="5765350"/>
            <a:ext cx="2758683" cy="6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9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r (Shaping Your Fu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nd_slide_shaping_etc_Germany-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44212"/>
            <a:ext cx="8229600" cy="114300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165844"/>
                </a:solidFill>
                <a:latin typeface="Lubalin Demi for IBM"/>
                <a:cs typeface="Lubalin Demi for IBM"/>
              </a:defRPr>
            </a:lvl1pPr>
          </a:lstStyle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96" y="5664340"/>
            <a:ext cx="2758683" cy="6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86F5-DFC2-934D-B9D0-DE968A25D4AA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FCC7-FF5C-D649-9BBC-D178876373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0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986F5-DFC2-934D-B9D0-DE968A25D4AA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BFCC7-FF5C-D649-9BBC-D178876373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9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6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365125"/>
            <a:ext cx="4114800" cy="952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714500"/>
            <a:ext cx="4114800" cy="45720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buSzPct val="80000"/>
              <a:buChar char="–"/>
            </a:pPr>
            <a:r>
              <a:rPr lang="en-US" dirty="0"/>
              <a:t>Third level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buSzPct val="80000"/>
              <a:buChar char="–"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45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50" b="0" i="0" kern="1200">
          <a:solidFill>
            <a:schemeClr val="bg2"/>
          </a:solidFill>
          <a:latin typeface="+mj-lt"/>
          <a:ea typeface="IBM Plex Sans" panose="020B0503050000000000" pitchFamily="34" charset="0"/>
          <a:cs typeface="Arial" charset="0"/>
        </a:defRPr>
      </a:lvl1pPr>
    </p:titleStyle>
    <p:bodyStyle>
      <a:lvl1pPr marL="0" indent="0" algn="l" defTabSz="685800" rtl="0" eaLnBrk="1" latinLnBrk="0" hangingPunct="1">
        <a:lnSpc>
          <a:spcPct val="105000"/>
        </a:lnSpc>
        <a:spcBef>
          <a:spcPts val="375"/>
        </a:spcBef>
        <a:buFontTx/>
        <a:buNone/>
        <a:tabLst/>
        <a:defRPr lang="en-US" sz="1250" b="0" i="0" kern="1200" dirty="0" smtClean="0">
          <a:solidFill>
            <a:schemeClr val="bg2"/>
          </a:solidFill>
          <a:latin typeface="+mn-lt"/>
          <a:ea typeface="IBM Plex Sans" charset="0"/>
          <a:cs typeface="Arial" charset="0"/>
        </a:defRPr>
      </a:lvl1pPr>
      <a:lvl2pPr marL="142875" indent="-142875" algn="l" defTabSz="685800" rtl="0" eaLnBrk="1" latinLnBrk="0" hangingPunct="1">
        <a:lnSpc>
          <a:spcPct val="105000"/>
        </a:lnSpc>
        <a:spcBef>
          <a:spcPts val="375"/>
        </a:spcBef>
        <a:buFont typeface="LucidaGrande" charset="0"/>
        <a:buChar char="-"/>
        <a:defRPr lang="en-US" sz="1250" b="0" i="0" kern="1200" dirty="0" smtClean="0">
          <a:solidFill>
            <a:schemeClr val="bg2"/>
          </a:solidFill>
          <a:latin typeface="+mn-lt"/>
          <a:ea typeface="IBM Plex Sans" charset="0"/>
          <a:cs typeface="Arial" charset="0"/>
        </a:defRPr>
      </a:lvl2pPr>
      <a:lvl3pPr marL="285750" indent="-142875" algn="l" defTabSz="685800" rtl="0" eaLnBrk="1" latinLnBrk="0" hangingPunct="1">
        <a:lnSpc>
          <a:spcPct val="105000"/>
        </a:lnSpc>
        <a:spcBef>
          <a:spcPts val="375"/>
        </a:spcBef>
        <a:buFont typeface="Arial" panose="020B0604020202020204" pitchFamily="34" charset="0"/>
        <a:buChar char="•"/>
        <a:defRPr lang="en-US" sz="1250" b="0" i="0" kern="1200" dirty="0" smtClean="0">
          <a:solidFill>
            <a:schemeClr val="bg2"/>
          </a:solidFill>
          <a:latin typeface="+mn-lt"/>
          <a:ea typeface="IBM Plex Sans" charset="0"/>
          <a:cs typeface="Arial" charset="0"/>
        </a:defRPr>
      </a:lvl3pPr>
      <a:lvl4pPr marL="428625" indent="-142875" algn="l" defTabSz="685800" rtl="0" eaLnBrk="1" latinLnBrk="0" hangingPunct="1">
        <a:lnSpc>
          <a:spcPct val="105000"/>
        </a:lnSpc>
        <a:spcBef>
          <a:spcPts val="375"/>
        </a:spcBef>
        <a:buFont typeface=".AppleSystemUIFont" charset="-120"/>
        <a:buChar char="–"/>
        <a:defRPr lang="en-US" sz="1250" b="0" i="0" kern="1200" dirty="0" smtClean="0">
          <a:solidFill>
            <a:schemeClr val="bg2"/>
          </a:solidFill>
          <a:latin typeface="+mn-lt"/>
          <a:ea typeface="+mn-ea"/>
          <a:cs typeface="+mn-cs"/>
        </a:defRPr>
      </a:lvl4pPr>
      <a:lvl5pPr marL="571500" indent="-142875" algn="l" defTabSz="685800" rtl="0" eaLnBrk="1" latinLnBrk="0" hangingPunct="1">
        <a:lnSpc>
          <a:spcPct val="105000"/>
        </a:lnSpc>
        <a:spcBef>
          <a:spcPts val="375"/>
        </a:spcBef>
        <a:buFont typeface="Arial" panose="020B0604020202020204" pitchFamily="34" charset="0"/>
        <a:buChar char="•"/>
        <a:defRPr lang="en-US" sz="1250" b="0" i="0" kern="1200" dirty="0"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Entwicklung eines Microservices auf OpenShift mit Spring Boot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56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493" y="124625"/>
            <a:ext cx="6861307" cy="1143000"/>
          </a:xfrm>
        </p:spPr>
        <p:txBody>
          <a:bodyPr/>
          <a:lstStyle/>
          <a:p>
            <a:r>
              <a:rPr lang="en-US" dirty="0"/>
              <a:t>Container Engines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33A165-BEEE-05EC-294A-19F984E4A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274" y="1688177"/>
            <a:ext cx="2034568" cy="174082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236F18C-F357-1E4E-1CBA-E4FA9AF29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5946" y="4033743"/>
            <a:ext cx="5645223" cy="151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56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4238" y="553352"/>
            <a:ext cx="6861307" cy="1143000"/>
          </a:xfrm>
        </p:spPr>
        <p:txBody>
          <a:bodyPr/>
          <a:lstStyle/>
          <a:p>
            <a:r>
              <a:rPr lang="de-AT" dirty="0"/>
              <a:t>Containerfile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0FA77-6236-779D-3898-A6ED7FFF2BFC}"/>
              </a:ext>
            </a:extLst>
          </p:cNvPr>
          <p:cNvSpPr txBox="1"/>
          <p:nvPr/>
        </p:nvSpPr>
        <p:spPr>
          <a:xfrm>
            <a:off x="1510018" y="2143387"/>
            <a:ext cx="6929749" cy="2948839"/>
          </a:xfrm>
          <a:prstGeom prst="rect">
            <a:avLst/>
          </a:prstGeom>
          <a:solidFill>
            <a:schemeClr val="tx1"/>
          </a:solidFill>
        </p:spPr>
        <p:txBody>
          <a:bodyPr wrap="square" lIns="180000" tIns="180000" rIns="180000" bIns="180000" rtlCol="0">
            <a:spAutoFit/>
          </a:bodyPr>
          <a:lstStyle/>
          <a:p>
            <a:r>
              <a:rPr lang="en-US" sz="24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FROM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adoptopenjdk</a:t>
            </a:r>
            <a:r>
              <a:rPr lang="en-US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/openjdk11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ubi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JAR_FILE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target/*.jar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${JAR_FILE}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app.jar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ENTRYPOINT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"java"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"-jar"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"/app.jar"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264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4238" y="553352"/>
            <a:ext cx="6861307" cy="1143000"/>
          </a:xfrm>
        </p:spPr>
        <p:txBody>
          <a:bodyPr/>
          <a:lstStyle/>
          <a:p>
            <a:r>
              <a:rPr lang="de-AT" dirty="0"/>
              <a:t>Run </a:t>
            </a:r>
            <a:r>
              <a:rPr lang="de-AT" dirty="0" err="1"/>
              <a:t>it</a:t>
            </a:r>
            <a:endParaRPr lang="de-A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0FA77-6236-779D-3898-A6ED7FFF2BFC}"/>
              </a:ext>
            </a:extLst>
          </p:cNvPr>
          <p:cNvSpPr txBox="1"/>
          <p:nvPr/>
        </p:nvSpPr>
        <p:spPr>
          <a:xfrm>
            <a:off x="1191238" y="2176943"/>
            <a:ext cx="7432646" cy="1366034"/>
          </a:xfrm>
          <a:prstGeom prst="rect">
            <a:avLst/>
          </a:prstGeom>
          <a:solidFill>
            <a:schemeClr val="tx1"/>
          </a:solidFill>
        </p:spPr>
        <p:txBody>
          <a:bodyPr wrap="square" lIns="180000" tIns="180000" rIns="180000" bIns="180000" rtlCol="0">
            <a:spAutoFit/>
          </a:bodyPr>
          <a:lstStyle/>
          <a:p>
            <a:r>
              <a:rPr lang="en-US" sz="24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podman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build -t myjavaapp:v1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24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$ 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podman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run --name 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myapp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-d myjavaapp:v1</a:t>
            </a:r>
          </a:p>
        </p:txBody>
      </p:sp>
    </p:spTree>
    <p:extLst>
      <p:ext uri="{BB962C8B-B14F-4D97-AF65-F5344CB8AC3E}">
        <p14:creationId xmlns:p14="http://schemas.microsoft.com/office/powerpoint/2010/main" val="1761985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66" y="19442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AT" dirty="0"/>
              <a:t>Und Fertig!</a:t>
            </a:r>
            <a:br>
              <a:rPr lang="de-AT" dirty="0"/>
            </a:br>
            <a:r>
              <a:rPr lang="de-AT" dirty="0"/>
              <a:t>Problem Gelöst!</a:t>
            </a:r>
          </a:p>
        </p:txBody>
      </p:sp>
    </p:spTree>
    <p:extLst>
      <p:ext uri="{BB962C8B-B14F-4D97-AF65-F5344CB8AC3E}">
        <p14:creationId xmlns:p14="http://schemas.microsoft.com/office/powerpoint/2010/main" val="3760877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9322" y="19442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AT" dirty="0"/>
              <a:t>Tatsächlich Fertig?</a:t>
            </a:r>
            <a:br>
              <a:rPr lang="de-AT" dirty="0"/>
            </a:br>
            <a:r>
              <a:rPr lang="de-AT" dirty="0"/>
              <a:t>Problem Gelöst?</a:t>
            </a:r>
          </a:p>
        </p:txBody>
      </p:sp>
    </p:spTree>
    <p:extLst>
      <p:ext uri="{BB962C8B-B14F-4D97-AF65-F5344CB8AC3E}">
        <p14:creationId xmlns:p14="http://schemas.microsoft.com/office/powerpoint/2010/main" val="2021401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F7FAE-587F-A37A-0FBF-5673E10F9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F210D1-DA1B-42DC-5A9C-74BDC386DA24}"/>
              </a:ext>
            </a:extLst>
          </p:cNvPr>
          <p:cNvSpPr txBox="1"/>
          <p:nvPr/>
        </p:nvSpPr>
        <p:spPr>
          <a:xfrm>
            <a:off x="33556" y="6539002"/>
            <a:ext cx="4353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https://www.dttuk.co.uk/blog/post/messy-network-cables</a:t>
            </a:r>
            <a:endParaRPr lang="en-AT" sz="1200" dirty="0"/>
          </a:p>
        </p:txBody>
      </p:sp>
    </p:spTree>
    <p:extLst>
      <p:ext uri="{BB962C8B-B14F-4D97-AF65-F5344CB8AC3E}">
        <p14:creationId xmlns:p14="http://schemas.microsoft.com/office/powerpoint/2010/main" val="4267459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77BF597-A44A-4468-CEED-549FE4B4D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229"/>
            <a:ext cx="9144000" cy="6101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C504B3-B1C7-82A0-EB68-2701E787BB4B}"/>
              </a:ext>
            </a:extLst>
          </p:cNvPr>
          <p:cNvSpPr txBox="1"/>
          <p:nvPr/>
        </p:nvSpPr>
        <p:spPr>
          <a:xfrm>
            <a:off x="0" y="6550223"/>
            <a:ext cx="6920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https://www.itrw.net/2016/06/27/organized-cabling-is-better-cabling-avoid-server-room-spaghetti/</a:t>
            </a:r>
            <a:endParaRPr lang="en-AT" sz="1200" dirty="0"/>
          </a:p>
        </p:txBody>
      </p:sp>
    </p:spTree>
    <p:extLst>
      <p:ext uri="{BB962C8B-B14F-4D97-AF65-F5344CB8AC3E}">
        <p14:creationId xmlns:p14="http://schemas.microsoft.com/office/powerpoint/2010/main" val="2231384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Offene Fragen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Wie verteilen wir Container auf mehrere Maschinen?</a:t>
            </a:r>
          </a:p>
          <a:p>
            <a:r>
              <a:rPr lang="de-AT" dirty="0"/>
              <a:t>Wie können wir bei Bedarf mehr Instanzen erzeugen?</a:t>
            </a:r>
          </a:p>
          <a:p>
            <a:r>
              <a:rPr lang="de-AT" dirty="0"/>
              <a:t>Wie verwalten wir das alles im großen Stil?</a:t>
            </a:r>
          </a:p>
        </p:txBody>
      </p:sp>
    </p:spTree>
    <p:extLst>
      <p:ext uri="{BB962C8B-B14F-4D97-AF65-F5344CB8AC3E}">
        <p14:creationId xmlns:p14="http://schemas.microsoft.com/office/powerpoint/2010/main" val="4219936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Container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176454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3741"/>
            <a:ext cx="6861307" cy="1143000"/>
          </a:xfrm>
        </p:spPr>
        <p:txBody>
          <a:bodyPr/>
          <a:lstStyle/>
          <a:p>
            <a:r>
              <a:rPr lang="de-AT" dirty="0"/>
              <a:t>Verfügbare Software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BF92EA-8C7E-D725-9B11-F9DED000B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9361" y="1636741"/>
            <a:ext cx="4161989" cy="208099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868F8C2-32A4-BC46-4A33-63A8821C5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9322" y="3436865"/>
            <a:ext cx="3927096" cy="19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1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Wer bin ich?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066" y="1891862"/>
            <a:ext cx="5545123" cy="3753929"/>
          </a:xfrm>
        </p:spPr>
        <p:txBody>
          <a:bodyPr>
            <a:normAutofit fontScale="92500" lnSpcReduction="10000"/>
          </a:bodyPr>
          <a:lstStyle/>
          <a:p>
            <a:r>
              <a:rPr lang="de-AT" sz="3600" dirty="0">
                <a:solidFill>
                  <a:srgbClr val="165844"/>
                </a:solidFill>
                <a:latin typeface="Lubalin Demi for IBM"/>
                <a:ea typeface="+mj-ea"/>
              </a:rPr>
              <a:t>Stefan Zaufl</a:t>
            </a:r>
          </a:p>
          <a:p>
            <a:r>
              <a:rPr lang="de-AT" sz="3600" dirty="0">
                <a:solidFill>
                  <a:srgbClr val="165844"/>
                </a:solidFill>
                <a:latin typeface="Lubalin Demi for IBM"/>
                <a:ea typeface="+mj-ea"/>
              </a:rPr>
              <a:t>Geboren 1991 in Wien</a:t>
            </a:r>
          </a:p>
          <a:p>
            <a:r>
              <a:rPr lang="de-AT" sz="3600" dirty="0">
                <a:solidFill>
                  <a:srgbClr val="165844"/>
                </a:solidFill>
                <a:latin typeface="Lubalin Demi for IBM"/>
                <a:ea typeface="+mj-ea"/>
              </a:rPr>
              <a:t>Absolviertes Informatik-Masterstudium (Visual Computing) an der TU Wien</a:t>
            </a:r>
          </a:p>
          <a:p>
            <a:r>
              <a:rPr lang="de-AT" sz="3600" dirty="0">
                <a:solidFill>
                  <a:srgbClr val="165844"/>
                </a:solidFill>
                <a:latin typeface="Lubalin Demi for IBM"/>
                <a:ea typeface="+mj-ea"/>
              </a:rPr>
              <a:t>Seit 5 Jahren für IBM CIC Wien tätig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F7EAEDE-D278-A352-E133-00D3EDFC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061" y="1891862"/>
            <a:ext cx="2459771" cy="328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31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OpenShift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Open Source</a:t>
            </a:r>
          </a:p>
          <a:p>
            <a:r>
              <a:rPr lang="de-AT" dirty="0"/>
              <a:t>ABER: </a:t>
            </a:r>
            <a:r>
              <a:rPr lang="de-AT" dirty="0" err="1"/>
              <a:t>OpenShift</a:t>
            </a:r>
            <a:r>
              <a:rPr lang="de-AT" dirty="0"/>
              <a:t> Container Plattform ist </a:t>
            </a:r>
            <a:r>
              <a:rPr lang="de-AT" dirty="0" err="1"/>
              <a:t>closed</a:t>
            </a:r>
            <a:endParaRPr lang="de-AT" dirty="0"/>
          </a:p>
          <a:p>
            <a:pPr lvl="1"/>
            <a:r>
              <a:rPr lang="de-AT" dirty="0"/>
              <a:t>Fertiges Installationspaket</a:t>
            </a:r>
          </a:p>
          <a:p>
            <a:pPr lvl="1"/>
            <a:r>
              <a:rPr lang="de-AT" dirty="0"/>
              <a:t>Mit Support</a:t>
            </a:r>
          </a:p>
          <a:p>
            <a:pPr lvl="1"/>
            <a:r>
              <a:rPr lang="de-AT" dirty="0"/>
              <a:t>Getestet</a:t>
            </a:r>
          </a:p>
          <a:p>
            <a:pPr lvl="1"/>
            <a:r>
              <a:rPr lang="de-AT" dirty="0"/>
              <a:t>Für Enterprise Kunden gedacht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2D9442-D2CB-DD40-97CE-6F8E3EAC5BDC}"/>
              </a:ext>
            </a:extLst>
          </p:cNvPr>
          <p:cNvSpPr txBox="1"/>
          <p:nvPr/>
        </p:nvSpPr>
        <p:spPr>
          <a:xfrm>
            <a:off x="1213096" y="6488668"/>
            <a:ext cx="5071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https://www.redhat.com/en/blog/openshift-and-kubernetes-whats-difference</a:t>
            </a:r>
            <a:endParaRPr lang="en-AT" sz="1200" dirty="0"/>
          </a:p>
        </p:txBody>
      </p:sp>
    </p:spTree>
    <p:extLst>
      <p:ext uri="{BB962C8B-B14F-4D97-AF65-F5344CB8AC3E}">
        <p14:creationId xmlns:p14="http://schemas.microsoft.com/office/powerpoint/2010/main" val="4105590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CAF6E5-6F9C-80E8-0AE4-EDC392977465}"/>
              </a:ext>
            </a:extLst>
          </p:cNvPr>
          <p:cNvSpPr/>
          <p:nvPr/>
        </p:nvSpPr>
        <p:spPr>
          <a:xfrm>
            <a:off x="6073629" y="5494789"/>
            <a:ext cx="3288485" cy="101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Was bringt Container Orchestration?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DF0302-73D6-80BF-BDBC-76D95D340C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6814100"/>
              </p:ext>
            </p:extLst>
          </p:nvPr>
        </p:nvGraphicFramePr>
        <p:xfrm>
          <a:off x="1825625" y="1892300"/>
          <a:ext cx="6861175" cy="4233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379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847C-64EB-BE54-E16B-5615CE1E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165844"/>
                </a:solidFill>
                <a:latin typeface="Lubalin Demi for IBM"/>
              </a:rPr>
              <a:t>OpenShift – </a:t>
            </a:r>
            <a:r>
              <a:rPr lang="de-AT" sz="3600" dirty="0">
                <a:solidFill>
                  <a:srgbClr val="165844"/>
                </a:solidFill>
                <a:latin typeface="Lubalin Demi for IBM"/>
              </a:rPr>
              <a:t>Topologie Ansicht</a:t>
            </a:r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4BC76C69-078F-6727-934C-BCD08F4465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272" y="1319882"/>
            <a:ext cx="8769609" cy="522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20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1C1996-A558-978F-761B-45B798F6929C}"/>
              </a:ext>
            </a:extLst>
          </p:cNvPr>
          <p:cNvSpPr/>
          <p:nvPr/>
        </p:nvSpPr>
        <p:spPr>
          <a:xfrm>
            <a:off x="7575259" y="5494789"/>
            <a:ext cx="1786855" cy="101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385" y="-168989"/>
            <a:ext cx="6861307" cy="1143000"/>
          </a:xfrm>
        </p:spPr>
        <p:txBody>
          <a:bodyPr/>
          <a:lstStyle/>
          <a:p>
            <a:r>
              <a:rPr lang="en-US" sz="3600" dirty="0">
                <a:solidFill>
                  <a:srgbClr val="165844"/>
                </a:solidFill>
                <a:latin typeface="Lubalin Demi for IBM"/>
              </a:rPr>
              <a:t>OpenShift – </a:t>
            </a:r>
            <a:r>
              <a:rPr lang="de-AT" dirty="0" err="1"/>
              <a:t>Deployments</a:t>
            </a:r>
            <a:endParaRPr lang="de-AT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D7C2B6-6C33-7298-811D-A7829D019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9079" y="853550"/>
            <a:ext cx="4723917" cy="5813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080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222C71-7B38-9D53-B833-8B21F22626F8}"/>
              </a:ext>
            </a:extLst>
          </p:cNvPr>
          <p:cNvSpPr/>
          <p:nvPr/>
        </p:nvSpPr>
        <p:spPr>
          <a:xfrm>
            <a:off x="7575259" y="5494789"/>
            <a:ext cx="1786855" cy="101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493" y="-118656"/>
            <a:ext cx="6861307" cy="1143000"/>
          </a:xfrm>
        </p:spPr>
        <p:txBody>
          <a:bodyPr/>
          <a:lstStyle/>
          <a:p>
            <a:r>
              <a:rPr lang="de-AT" dirty="0" err="1"/>
              <a:t>deployment.yaml</a:t>
            </a:r>
            <a:endParaRPr lang="de-A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DBD002-5B19-4ED8-B9E5-3989BABC593A}"/>
              </a:ext>
            </a:extLst>
          </p:cNvPr>
          <p:cNvSpPr txBox="1"/>
          <p:nvPr/>
        </p:nvSpPr>
        <p:spPr>
          <a:xfrm>
            <a:off x="1975608" y="911859"/>
            <a:ext cx="6861308" cy="56938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Deployment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apps/v1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my-app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replicas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matchLabels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deploymentconfig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my-app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deploymentconfig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my-app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my-app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my-registry/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my-app:latest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8080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TCP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SPRING_DATASOURCE_PASSWORD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secretKeyRef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postgresql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database-password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020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Microservices &amp;</a:t>
            </a:r>
            <a:br>
              <a:rPr lang="de-AT" dirty="0"/>
            </a:br>
            <a:r>
              <a:rPr lang="de-AT" dirty="0"/>
              <a:t>Spring Boot</a:t>
            </a:r>
          </a:p>
        </p:txBody>
      </p:sp>
    </p:spTree>
    <p:extLst>
      <p:ext uri="{BB962C8B-B14F-4D97-AF65-F5344CB8AC3E}">
        <p14:creationId xmlns:p14="http://schemas.microsoft.com/office/powerpoint/2010/main" val="4120262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Spring Boot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Viele Teile schon vorhanden</a:t>
            </a:r>
          </a:p>
          <a:p>
            <a:pPr lvl="1"/>
            <a:r>
              <a:rPr lang="de-AT" dirty="0" err="1"/>
              <a:t>Healthchecks</a:t>
            </a:r>
            <a:endParaRPr lang="de-AT" dirty="0"/>
          </a:p>
          <a:p>
            <a:pPr lvl="1"/>
            <a:r>
              <a:rPr lang="de-AT" dirty="0"/>
              <a:t>DB Connections</a:t>
            </a:r>
          </a:p>
          <a:p>
            <a:pPr lvl="1"/>
            <a:r>
              <a:rPr lang="de-AT" dirty="0" err="1"/>
              <a:t>Configuration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/>
              <a:t>Einfach über </a:t>
            </a:r>
            <a:r>
              <a:rPr lang="de-AT" dirty="0" err="1"/>
              <a:t>maven</a:t>
            </a:r>
            <a:r>
              <a:rPr lang="de-AT" dirty="0"/>
              <a:t> zu nutzen</a:t>
            </a:r>
          </a:p>
        </p:txBody>
      </p:sp>
    </p:spTree>
    <p:extLst>
      <p:ext uri="{BB962C8B-B14F-4D97-AF65-F5344CB8AC3E}">
        <p14:creationId xmlns:p14="http://schemas.microsoft.com/office/powerpoint/2010/main" val="3867651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 der pom.xml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815DFA-9555-92E0-2800-1F7B2F562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719" y="2459504"/>
            <a:ext cx="6757106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T" altLang="en-AT" sz="2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&lt;parent&gt;</a:t>
            </a:r>
            <a:br>
              <a:rPr kumimoji="0" lang="en-AT" altLang="en-AT" sz="2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AT" altLang="en-AT" sz="2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</a:t>
            </a:r>
            <a:r>
              <a:rPr kumimoji="0" lang="en-AT" altLang="en-AT" sz="2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en-AT" altLang="en-AT" sz="2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AT" altLang="en-AT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org.springframework.boot</a:t>
            </a:r>
            <a:r>
              <a:rPr kumimoji="0" lang="en-AT" altLang="en-AT" sz="2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en-AT" altLang="en-AT" sz="2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en-AT" altLang="en-AT" sz="2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AT" altLang="en-AT" sz="2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AT" altLang="en-AT" sz="2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</a:t>
            </a:r>
            <a:r>
              <a:rPr kumimoji="0" lang="en-AT" altLang="en-AT" sz="2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en-AT" altLang="en-AT" sz="2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AT" altLang="en-AT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spring-boot-starter-parent</a:t>
            </a:r>
            <a:r>
              <a:rPr kumimoji="0" lang="en-AT" altLang="en-AT" sz="2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en-AT" altLang="en-AT" sz="2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en-AT" altLang="en-AT" sz="2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AT" altLang="en-AT" sz="2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AT" altLang="en-AT" sz="2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&lt;version&gt;</a:t>
            </a:r>
            <a:r>
              <a:rPr kumimoji="0" lang="en-AT" altLang="en-AT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2.4.13</a:t>
            </a:r>
            <a:r>
              <a:rPr kumimoji="0" lang="en-AT" altLang="en-AT" sz="2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&lt;/version&gt;</a:t>
            </a:r>
            <a:br>
              <a:rPr kumimoji="0" lang="en-AT" altLang="en-AT" sz="2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AT" altLang="en-AT" sz="2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&lt;/parent&gt;</a:t>
            </a:r>
            <a:endParaRPr kumimoji="0" lang="en-AT" altLang="en-AT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765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379" y="1944212"/>
            <a:ext cx="8229600" cy="1143000"/>
          </a:xfrm>
        </p:spPr>
        <p:txBody>
          <a:bodyPr/>
          <a:lstStyle/>
          <a:p>
            <a:r>
              <a:rPr lang="de-AT" dirty="0"/>
              <a:t>Unser Anwendungsfall</a:t>
            </a:r>
          </a:p>
        </p:txBody>
      </p:sp>
    </p:spTree>
    <p:extLst>
      <p:ext uri="{BB962C8B-B14F-4D97-AF65-F5344CB8AC3E}">
        <p14:creationId xmlns:p14="http://schemas.microsoft.com/office/powerpoint/2010/main" val="3286689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Microservice für einen Einkaufswagen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AT" dirty="0"/>
              <a:t>Komplizierte Einkaufswägen</a:t>
            </a:r>
          </a:p>
          <a:p>
            <a:pPr>
              <a:lnSpc>
                <a:spcPct val="200000"/>
              </a:lnSpc>
            </a:pPr>
            <a:r>
              <a:rPr lang="de-AT" dirty="0"/>
              <a:t>Microservice soll helfen</a:t>
            </a:r>
          </a:p>
          <a:p>
            <a:pPr>
              <a:lnSpc>
                <a:spcPct val="200000"/>
              </a:lnSpc>
            </a:pPr>
            <a:r>
              <a:rPr lang="de-AT" dirty="0"/>
              <a:t>Integration mit Backend Systemen</a:t>
            </a:r>
          </a:p>
          <a:p>
            <a:pPr>
              <a:lnSpc>
                <a:spcPct val="200000"/>
              </a:lnSpc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5024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Inhalt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AT" dirty="0"/>
              <a:t>Was ist ein Container?</a:t>
            </a:r>
          </a:p>
          <a:p>
            <a:pPr>
              <a:lnSpc>
                <a:spcPct val="150000"/>
              </a:lnSpc>
            </a:pPr>
            <a:r>
              <a:rPr lang="de-AT" dirty="0"/>
              <a:t>Was ist OpenShift?</a:t>
            </a:r>
          </a:p>
          <a:p>
            <a:pPr>
              <a:lnSpc>
                <a:spcPct val="150000"/>
              </a:lnSpc>
            </a:pPr>
            <a:r>
              <a:rPr lang="de-AT" dirty="0"/>
              <a:t>Microservices &amp; Spring Boot</a:t>
            </a:r>
          </a:p>
          <a:p>
            <a:pPr>
              <a:lnSpc>
                <a:spcPct val="150000"/>
              </a:lnSpc>
            </a:pPr>
            <a:r>
              <a:rPr lang="de-AT" dirty="0"/>
              <a:t>Wie setzte ich CI/CD hier um?</a:t>
            </a:r>
          </a:p>
        </p:txBody>
      </p:sp>
    </p:spTree>
    <p:extLst>
      <p:ext uri="{BB962C8B-B14F-4D97-AF65-F5344CB8AC3E}">
        <p14:creationId xmlns:p14="http://schemas.microsoft.com/office/powerpoint/2010/main" val="959355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Architektur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A81550-C140-D260-0B92-DD50597A71FC}"/>
              </a:ext>
            </a:extLst>
          </p:cNvPr>
          <p:cNvSpPr/>
          <p:nvPr/>
        </p:nvSpPr>
        <p:spPr>
          <a:xfrm>
            <a:off x="4646104" y="3048702"/>
            <a:ext cx="1510019" cy="72145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Microservice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4EE832-BF1A-F743-88C4-9FF849D21B01}"/>
              </a:ext>
            </a:extLst>
          </p:cNvPr>
          <p:cNvSpPr/>
          <p:nvPr/>
        </p:nvSpPr>
        <p:spPr>
          <a:xfrm>
            <a:off x="7106874" y="1962325"/>
            <a:ext cx="1510019" cy="721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Backend</a:t>
            </a:r>
            <a:endParaRPr lang="en-A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01AFEB-A1E5-DF3B-B9B6-952D92B6341C}"/>
              </a:ext>
            </a:extLst>
          </p:cNvPr>
          <p:cNvSpPr/>
          <p:nvPr/>
        </p:nvSpPr>
        <p:spPr>
          <a:xfrm>
            <a:off x="7106874" y="3042409"/>
            <a:ext cx="1510019" cy="721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Backend</a:t>
            </a:r>
            <a:endParaRPr lang="en-A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CB48E-44CF-9BE2-C1D7-652DDAFD59A8}"/>
              </a:ext>
            </a:extLst>
          </p:cNvPr>
          <p:cNvSpPr/>
          <p:nvPr/>
        </p:nvSpPr>
        <p:spPr>
          <a:xfrm>
            <a:off x="7106874" y="4095930"/>
            <a:ext cx="1510019" cy="721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Backend</a:t>
            </a:r>
            <a:endParaRPr lang="en-A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F80F01-6A15-FB0B-9AB9-7375E8F7A41D}"/>
              </a:ext>
            </a:extLst>
          </p:cNvPr>
          <p:cNvSpPr/>
          <p:nvPr/>
        </p:nvSpPr>
        <p:spPr>
          <a:xfrm>
            <a:off x="2513904" y="3042409"/>
            <a:ext cx="1510019" cy="721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  <a:endParaRPr lang="en-AT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0E4D48-11E6-4EDC-D5FC-AA5E869E5A9E}"/>
              </a:ext>
            </a:extLst>
          </p:cNvPr>
          <p:cNvCxnSpPr>
            <a:stCxn id="8" idx="3"/>
            <a:endCxn id="4" idx="1"/>
          </p:cNvCxnSpPr>
          <p:nvPr/>
        </p:nvCxnSpPr>
        <p:spPr>
          <a:xfrm>
            <a:off x="4023923" y="3403136"/>
            <a:ext cx="622181" cy="6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6663C2-631E-0634-B992-DB8477559DB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156123" y="3396147"/>
            <a:ext cx="950751" cy="69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2662EC-56B9-03B7-96D1-62F1E8BB9D68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156123" y="3409429"/>
            <a:ext cx="950751" cy="1047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F0E3C1-1FD3-A234-91BE-C260923BB1F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6156123" y="2323052"/>
            <a:ext cx="950751" cy="10863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DA45E08-13B2-371B-2D4B-4560571E4C29}"/>
              </a:ext>
            </a:extLst>
          </p:cNvPr>
          <p:cNvSpPr/>
          <p:nvPr/>
        </p:nvSpPr>
        <p:spPr>
          <a:xfrm>
            <a:off x="4646104" y="4102919"/>
            <a:ext cx="1510019" cy="721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Redis-Cache</a:t>
            </a:r>
            <a:endParaRPr lang="en-AT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D031B7-4605-9D6F-8772-34DDD46135BA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5401114" y="3770156"/>
            <a:ext cx="0" cy="332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339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Microservice für einen Einkaufswagen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AT" dirty="0"/>
              <a:t>REST Interfaces</a:t>
            </a:r>
          </a:p>
          <a:p>
            <a:pPr lvl="1">
              <a:lnSpc>
                <a:spcPct val="200000"/>
              </a:lnSpc>
            </a:pPr>
            <a:r>
              <a:rPr lang="de-AT" dirty="0" err="1"/>
              <a:t>Swagger</a:t>
            </a:r>
            <a:r>
              <a:rPr lang="de-AT" dirty="0"/>
              <a:t> </a:t>
            </a:r>
            <a:r>
              <a:rPr lang="de-AT" dirty="0" err="1"/>
              <a:t>definitionen</a:t>
            </a:r>
            <a:endParaRPr lang="de-AT" dirty="0"/>
          </a:p>
          <a:p>
            <a:pPr lvl="1">
              <a:lnSpc>
                <a:spcPct val="200000"/>
              </a:lnSpc>
            </a:pPr>
            <a:r>
              <a:rPr lang="de-AT" dirty="0" err="1"/>
              <a:t>swagger</a:t>
            </a:r>
            <a:r>
              <a:rPr lang="de-AT" dirty="0"/>
              <a:t>-codegen-</a:t>
            </a:r>
            <a:r>
              <a:rPr lang="de-AT" dirty="0" err="1"/>
              <a:t>maven</a:t>
            </a:r>
            <a:r>
              <a:rPr lang="de-AT" dirty="0"/>
              <a:t>-plugin</a:t>
            </a:r>
          </a:p>
        </p:txBody>
      </p:sp>
    </p:spTree>
    <p:extLst>
      <p:ext uri="{BB962C8B-B14F-4D97-AF65-F5344CB8AC3E}">
        <p14:creationId xmlns:p14="http://schemas.microsoft.com/office/powerpoint/2010/main" val="2170692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Cluster Endpoints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AT" dirty="0"/>
              <a:t>Health Check</a:t>
            </a:r>
          </a:p>
          <a:p>
            <a:pPr>
              <a:lnSpc>
                <a:spcPct val="200000"/>
              </a:lnSpc>
            </a:pPr>
            <a:r>
              <a:rPr lang="de-AT" dirty="0" err="1"/>
              <a:t>Metrics</a:t>
            </a:r>
            <a:endParaRPr lang="de-AT" dirty="0"/>
          </a:p>
          <a:p>
            <a:pPr>
              <a:lnSpc>
                <a:spcPct val="200000"/>
              </a:lnSpc>
            </a:pPr>
            <a:r>
              <a:rPr lang="de-AT" dirty="0" err="1"/>
              <a:t>logging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83803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432" y="2162325"/>
            <a:ext cx="8229600" cy="1143000"/>
          </a:xfrm>
        </p:spPr>
        <p:txBody>
          <a:bodyPr/>
          <a:lstStyle/>
          <a:p>
            <a:r>
              <a:rPr lang="de-AT" dirty="0"/>
              <a:t>Health Check</a:t>
            </a:r>
          </a:p>
        </p:txBody>
      </p:sp>
    </p:spTree>
    <p:extLst>
      <p:ext uri="{BB962C8B-B14F-4D97-AF65-F5344CB8AC3E}">
        <p14:creationId xmlns:p14="http://schemas.microsoft.com/office/powerpoint/2010/main" val="3118265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E02216-6FB7-01C2-301F-9CFCF5D43AD6}"/>
              </a:ext>
            </a:extLst>
          </p:cNvPr>
          <p:cNvSpPr/>
          <p:nvPr/>
        </p:nvSpPr>
        <p:spPr>
          <a:xfrm>
            <a:off x="6123963" y="5494789"/>
            <a:ext cx="3238151" cy="101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133" y="552464"/>
            <a:ext cx="3223768" cy="1143000"/>
          </a:xfrm>
        </p:spPr>
        <p:txBody>
          <a:bodyPr>
            <a:normAutofit fontScale="90000"/>
          </a:bodyPr>
          <a:lstStyle/>
          <a:p>
            <a:r>
              <a:rPr lang="de-AT" dirty="0"/>
              <a:t>Spring Boot -</a:t>
            </a:r>
            <a:br>
              <a:rPr lang="de-AT" dirty="0"/>
            </a:br>
            <a:r>
              <a:rPr lang="de-AT" dirty="0" err="1"/>
              <a:t>application.yaml</a:t>
            </a:r>
            <a:endParaRPr lang="de-AT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2B617A-C178-D4BD-B13B-FA4185E89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854" y="2118388"/>
            <a:ext cx="2404826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management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endpoints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web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exposure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include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"health"</a:t>
            </a:r>
            <a:endParaRPr kumimoji="0" lang="en-AT" altLang="en-AT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59417-C1A0-77D7-1018-C42C7CB8E7C1}"/>
              </a:ext>
            </a:extLst>
          </p:cNvPr>
          <p:cNvSpPr txBox="1"/>
          <p:nvPr/>
        </p:nvSpPr>
        <p:spPr>
          <a:xfrm>
            <a:off x="4256647" y="2125081"/>
            <a:ext cx="4793350" cy="4247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readinessProbe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httpGet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/actuator/health/readiness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8080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scheme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</a:p>
          <a:p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livenessProbe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httpGet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/actuator/health/liveness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8080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scheme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</a:p>
          <a:p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startupProbe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httpGet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/actuator/health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8080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scheme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F18FDC-077A-4504-4219-394317E7C28C}"/>
              </a:ext>
            </a:extLst>
          </p:cNvPr>
          <p:cNvSpPr txBox="1">
            <a:spLocks/>
          </p:cNvSpPr>
          <p:nvPr/>
        </p:nvSpPr>
        <p:spPr>
          <a:xfrm>
            <a:off x="5008677" y="552464"/>
            <a:ext cx="343065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65844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r>
              <a:rPr lang="de-AT" dirty="0" err="1"/>
              <a:t>OpenShift</a:t>
            </a:r>
            <a:r>
              <a:rPr lang="de-AT" dirty="0"/>
              <a:t> -</a:t>
            </a:r>
          </a:p>
          <a:p>
            <a:r>
              <a:rPr lang="de-AT" dirty="0" err="1"/>
              <a:t>deployment.yaml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71819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432" y="2162325"/>
            <a:ext cx="8229600" cy="1143000"/>
          </a:xfrm>
        </p:spPr>
        <p:txBody>
          <a:bodyPr/>
          <a:lstStyle/>
          <a:p>
            <a:r>
              <a:rPr lang="de-AT" dirty="0"/>
              <a:t>Clusterspezifische Konfiguration</a:t>
            </a:r>
          </a:p>
        </p:txBody>
      </p:sp>
    </p:spTree>
    <p:extLst>
      <p:ext uri="{BB962C8B-B14F-4D97-AF65-F5344CB8AC3E}">
        <p14:creationId xmlns:p14="http://schemas.microsoft.com/office/powerpoint/2010/main" val="1520330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617" y="552464"/>
            <a:ext cx="3223768" cy="1143000"/>
          </a:xfrm>
        </p:spPr>
        <p:txBody>
          <a:bodyPr>
            <a:normAutofit fontScale="90000"/>
          </a:bodyPr>
          <a:lstStyle/>
          <a:p>
            <a:r>
              <a:rPr lang="de-AT" dirty="0"/>
              <a:t>Spring Boot -</a:t>
            </a:r>
            <a:br>
              <a:rPr lang="de-AT" dirty="0"/>
            </a:br>
            <a:r>
              <a:rPr lang="de-AT" dirty="0" err="1"/>
              <a:t>application.yaml</a:t>
            </a:r>
            <a:endParaRPr lang="de-AT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2B617A-C178-D4BD-B13B-FA4185E89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616" y="1715109"/>
            <a:ext cx="3223768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spring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application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name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AT" altLang="en-AT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shoppingcartfactory</a:t>
            </a:r>
            <a:b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AT" altLang="en-AT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redis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host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${</a:t>
            </a:r>
            <a:r>
              <a:rPr kumimoji="0" lang="en-AT" altLang="en-AT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redis.host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port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${</a:t>
            </a:r>
            <a:r>
              <a:rPr kumimoji="0" lang="en-AT" altLang="en-AT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redis.port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profiles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active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local</a:t>
            </a:r>
            <a:b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AT" altLang="en-AT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redis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host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localhost</a:t>
            </a:r>
            <a:b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port</a:t>
            </a:r>
            <a:r>
              <a:rPr kumimoji="0" lang="en-AT" altLang="en-AT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6379</a:t>
            </a:r>
            <a:endParaRPr kumimoji="0" lang="en-AT" altLang="en-AT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59417-C1A0-77D7-1018-C42C7CB8E7C1}"/>
              </a:ext>
            </a:extLst>
          </p:cNvPr>
          <p:cNvSpPr txBox="1"/>
          <p:nvPr/>
        </p:nvSpPr>
        <p:spPr>
          <a:xfrm>
            <a:off x="5265051" y="1715109"/>
            <a:ext cx="343065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REDIS_HOST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redis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F18FDC-077A-4504-4219-394317E7C28C}"/>
              </a:ext>
            </a:extLst>
          </p:cNvPr>
          <p:cNvSpPr txBox="1">
            <a:spLocks/>
          </p:cNvSpPr>
          <p:nvPr/>
        </p:nvSpPr>
        <p:spPr>
          <a:xfrm>
            <a:off x="5265051" y="552464"/>
            <a:ext cx="343065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165844"/>
                </a:solidFill>
                <a:latin typeface="Lubalin Demi for IBM"/>
                <a:ea typeface="+mj-ea"/>
                <a:cs typeface="Lubalin Demi for IBM"/>
              </a:defRPr>
            </a:lvl1pPr>
          </a:lstStyle>
          <a:p>
            <a:r>
              <a:rPr lang="de-AT" dirty="0" err="1"/>
              <a:t>OpenShift</a:t>
            </a:r>
            <a:r>
              <a:rPr lang="de-AT" dirty="0"/>
              <a:t> -</a:t>
            </a:r>
          </a:p>
          <a:p>
            <a:r>
              <a:rPr lang="de-AT" dirty="0" err="1"/>
              <a:t>deployment.yaml</a:t>
            </a:r>
            <a:endParaRPr lang="de-AT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CAC5A4-F536-6212-9D49-0D37EB2A9795}"/>
              </a:ext>
            </a:extLst>
          </p:cNvPr>
          <p:cNvCxnSpPr/>
          <p:nvPr/>
        </p:nvCxnSpPr>
        <p:spPr>
          <a:xfrm flipH="1">
            <a:off x="3548543" y="2223083"/>
            <a:ext cx="2013358" cy="2692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558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</a:t>
            </a:r>
            <a:r>
              <a:rPr lang="de-AT" dirty="0"/>
              <a:t> Integration / </a:t>
            </a:r>
            <a:r>
              <a:rPr lang="en-US" dirty="0"/>
              <a:t>Continuous</a:t>
            </a:r>
            <a:r>
              <a:rPr lang="de-AT" dirty="0"/>
              <a:t> </a:t>
            </a:r>
            <a:r>
              <a:rPr lang="de-AT" dirty="0" err="1"/>
              <a:t>Deployment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61524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CI: </a:t>
            </a:r>
            <a:r>
              <a:rPr lang="de-AT" dirty="0" err="1"/>
              <a:t>OpenShift</a:t>
            </a:r>
            <a:r>
              <a:rPr lang="de-AT" dirty="0"/>
              <a:t>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AT" dirty="0"/>
              <a:t>Basieren auf </a:t>
            </a:r>
            <a:r>
              <a:rPr lang="de-AT" dirty="0" err="1"/>
              <a:t>Tekton</a:t>
            </a:r>
            <a:endParaRPr lang="de-AT" dirty="0"/>
          </a:p>
          <a:p>
            <a:pPr lvl="1">
              <a:lnSpc>
                <a:spcPct val="150000"/>
              </a:lnSpc>
            </a:pPr>
            <a:r>
              <a:rPr lang="de-AT" dirty="0"/>
              <a:t>Pipeline läuft am Cluster</a:t>
            </a:r>
          </a:p>
          <a:p>
            <a:pPr lvl="1">
              <a:lnSpc>
                <a:spcPct val="150000"/>
              </a:lnSpc>
            </a:pPr>
            <a:r>
              <a:rPr lang="de-AT" dirty="0"/>
              <a:t>Selbe Umgebung -&gt; gut für Tests</a:t>
            </a:r>
          </a:p>
          <a:p>
            <a:pPr lvl="1">
              <a:lnSpc>
                <a:spcPct val="150000"/>
              </a:lnSpc>
            </a:pPr>
            <a:r>
              <a:rPr lang="de-AT" dirty="0"/>
              <a:t>Wenig Fertiges</a:t>
            </a:r>
          </a:p>
          <a:p>
            <a:pPr lvl="1">
              <a:lnSpc>
                <a:spcPct val="150000"/>
              </a:lnSpc>
            </a:pPr>
            <a:r>
              <a:rPr lang="de-AT" dirty="0"/>
              <a:t>Das Meiste ist Eigenentwicklung</a:t>
            </a:r>
          </a:p>
        </p:txBody>
      </p:sp>
    </p:spTree>
    <p:extLst>
      <p:ext uri="{BB962C8B-B14F-4D97-AF65-F5344CB8AC3E}">
        <p14:creationId xmlns:p14="http://schemas.microsoft.com/office/powerpoint/2010/main" val="1567214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CD: </a:t>
            </a:r>
            <a:r>
              <a:rPr lang="de-AT" dirty="0" err="1"/>
              <a:t>Git</a:t>
            </a:r>
            <a:r>
              <a:rPr lang="de-AT" dirty="0"/>
              <a:t> </a:t>
            </a:r>
            <a:r>
              <a:rPr lang="de-AT" dirty="0" err="1"/>
              <a:t>Ops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AT" dirty="0"/>
              <a:t>Infrastructure </a:t>
            </a:r>
            <a:r>
              <a:rPr lang="de-AT" dirty="0" err="1"/>
              <a:t>as</a:t>
            </a:r>
            <a:r>
              <a:rPr lang="de-AT" dirty="0"/>
              <a:t> Code in GIT</a:t>
            </a:r>
          </a:p>
          <a:p>
            <a:pPr lvl="1">
              <a:lnSpc>
                <a:spcPct val="150000"/>
              </a:lnSpc>
            </a:pPr>
            <a:r>
              <a:rPr lang="de-AT" dirty="0"/>
              <a:t>YAML Files für Ressourcen in GIT</a:t>
            </a:r>
          </a:p>
          <a:p>
            <a:pPr lvl="1">
              <a:lnSpc>
                <a:spcPct val="150000"/>
              </a:lnSpc>
            </a:pPr>
            <a:r>
              <a:rPr lang="de-AT" dirty="0"/>
              <a:t>Geben Soll-Zustand an</a:t>
            </a:r>
          </a:p>
          <a:p>
            <a:pPr lvl="1">
              <a:lnSpc>
                <a:spcPct val="150000"/>
              </a:lnSpc>
            </a:pPr>
            <a:r>
              <a:rPr lang="de-AT" dirty="0"/>
              <a:t>CD Software hält Cluster und Repo in </a:t>
            </a:r>
            <a:r>
              <a:rPr lang="de-AT" dirty="0" err="1"/>
              <a:t>Sync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29334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7886"/>
            <a:ext cx="8229600" cy="1143000"/>
          </a:xfrm>
        </p:spPr>
        <p:txBody>
          <a:bodyPr/>
          <a:lstStyle/>
          <a:p>
            <a:r>
              <a:rPr lang="de-AT" dirty="0"/>
              <a:t>Was ist ein Container?</a:t>
            </a:r>
          </a:p>
        </p:txBody>
      </p:sp>
    </p:spTree>
    <p:extLst>
      <p:ext uri="{BB962C8B-B14F-4D97-AF65-F5344CB8AC3E}">
        <p14:creationId xmlns:p14="http://schemas.microsoft.com/office/powerpoint/2010/main" val="37347421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Architektur - CI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7E327C-6184-CB1B-B6C4-BEA227D67CCA}"/>
              </a:ext>
            </a:extLst>
          </p:cNvPr>
          <p:cNvGrpSpPr/>
          <p:nvPr/>
        </p:nvGrpSpPr>
        <p:grpSpPr>
          <a:xfrm>
            <a:off x="2600049" y="3262993"/>
            <a:ext cx="1149964" cy="1131618"/>
            <a:chOff x="2105637" y="2089863"/>
            <a:chExt cx="1149964" cy="1131618"/>
          </a:xfrm>
        </p:grpSpPr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66C4A99B-5341-731B-E943-63F52AFB7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2906" y="2089863"/>
              <a:ext cx="802242" cy="80224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727166-D662-BE4E-60AC-A10EB217A3AE}"/>
                </a:ext>
              </a:extLst>
            </p:cNvPr>
            <p:cNvSpPr txBox="1"/>
            <p:nvPr/>
          </p:nvSpPr>
          <p:spPr>
            <a:xfrm>
              <a:off x="2105637" y="2852149"/>
              <a:ext cx="1149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Bitbucket</a:t>
              </a:r>
              <a:endParaRPr lang="en-AT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50478B-07BD-C06E-2A0C-BE9101FCF17E}"/>
              </a:ext>
            </a:extLst>
          </p:cNvPr>
          <p:cNvGrpSpPr/>
          <p:nvPr/>
        </p:nvGrpSpPr>
        <p:grpSpPr>
          <a:xfrm>
            <a:off x="2729366" y="1630585"/>
            <a:ext cx="891331" cy="1260663"/>
            <a:chOff x="2347869" y="3696669"/>
            <a:chExt cx="891331" cy="126066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76CEA07-4C29-D523-C8E2-2BEE1137D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47869" y="3696669"/>
              <a:ext cx="891331" cy="8913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CA0F2C-E007-1953-059F-2ACE1E69C01A}"/>
                </a:ext>
              </a:extLst>
            </p:cNvPr>
            <p:cNvSpPr txBox="1"/>
            <p:nvPr/>
          </p:nvSpPr>
          <p:spPr>
            <a:xfrm>
              <a:off x="2433858" y="4588000"/>
              <a:ext cx="721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Code</a:t>
              </a:r>
              <a:endParaRPr lang="en-AT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8C6D8F5-5D8E-580B-18B6-D792183EF5DA}"/>
              </a:ext>
            </a:extLst>
          </p:cNvPr>
          <p:cNvSpPr/>
          <p:nvPr/>
        </p:nvSpPr>
        <p:spPr>
          <a:xfrm>
            <a:off x="967315" y="1847062"/>
            <a:ext cx="1149964" cy="455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Developer</a:t>
            </a:r>
            <a:endParaRPr lang="en-AT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67DA81-B861-ADE2-C1A3-F27864811CC6}"/>
              </a:ext>
            </a:extLst>
          </p:cNvPr>
          <p:cNvGrpSpPr/>
          <p:nvPr/>
        </p:nvGrpSpPr>
        <p:grpSpPr>
          <a:xfrm>
            <a:off x="6723201" y="2995586"/>
            <a:ext cx="894567" cy="1260663"/>
            <a:chOff x="2347869" y="3696669"/>
            <a:chExt cx="894567" cy="1260663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FDFD46F-194F-D1C6-D498-2ED06C989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47869" y="3696669"/>
              <a:ext cx="891331" cy="89133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235BE-04A5-E3AD-15C8-BB9ABA854149}"/>
                </a:ext>
              </a:extLst>
            </p:cNvPr>
            <p:cNvSpPr txBox="1"/>
            <p:nvPr/>
          </p:nvSpPr>
          <p:spPr>
            <a:xfrm>
              <a:off x="2351106" y="4588000"/>
              <a:ext cx="891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Config</a:t>
              </a:r>
              <a:endParaRPr lang="en-AT" dirty="0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C87E03-D164-31B6-D46D-22806433CC52}"/>
              </a:ext>
            </a:extLst>
          </p:cNvPr>
          <p:cNvCxnSpPr>
            <a:stCxn id="16" idx="3"/>
            <a:endCxn id="11" idx="1"/>
          </p:cNvCxnSpPr>
          <p:nvPr/>
        </p:nvCxnSpPr>
        <p:spPr>
          <a:xfrm>
            <a:off x="2117279" y="2074962"/>
            <a:ext cx="612087" cy="12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953834-7EB1-0186-401F-F530D7863ECC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542297" y="2302862"/>
            <a:ext cx="1179762" cy="1020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ED2DEF4-90EB-ECC2-9117-C56ABF7D1953}"/>
              </a:ext>
            </a:extLst>
          </p:cNvPr>
          <p:cNvGrpSpPr/>
          <p:nvPr/>
        </p:nvGrpSpPr>
        <p:grpSpPr>
          <a:xfrm>
            <a:off x="4406880" y="3379616"/>
            <a:ext cx="920915" cy="1094668"/>
            <a:chOff x="4025424" y="1630585"/>
            <a:chExt cx="920915" cy="1094668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7DC8FE4B-A8BD-12FA-9BE6-3E5B72256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97660" y="1630585"/>
              <a:ext cx="748679" cy="74867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E95B05-32EC-7BC6-1BA3-3FCFB1072548}"/>
                </a:ext>
              </a:extLst>
            </p:cNvPr>
            <p:cNvSpPr txBox="1"/>
            <p:nvPr/>
          </p:nvSpPr>
          <p:spPr>
            <a:xfrm>
              <a:off x="4025424" y="2355921"/>
              <a:ext cx="830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Maven</a:t>
              </a:r>
              <a:endParaRPr lang="en-AT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FE803B1-487E-45EB-661A-AEFD20ED7871}"/>
              </a:ext>
            </a:extLst>
          </p:cNvPr>
          <p:cNvSpPr txBox="1"/>
          <p:nvPr/>
        </p:nvSpPr>
        <p:spPr>
          <a:xfrm>
            <a:off x="1644306" y="2758879"/>
            <a:ext cx="58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</a:t>
            </a:r>
            <a:endParaRPr lang="en-AT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0320F4-1C68-E7A0-6594-DCF61A6DF190}"/>
              </a:ext>
            </a:extLst>
          </p:cNvPr>
          <p:cNvSpPr txBox="1"/>
          <p:nvPr/>
        </p:nvSpPr>
        <p:spPr>
          <a:xfrm>
            <a:off x="2140606" y="1703217"/>
            <a:ext cx="67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</a:t>
            </a:r>
            <a:endParaRPr lang="en-AT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5228AE9-7AF6-729E-AF40-47D1015A2B13}"/>
              </a:ext>
            </a:extLst>
          </p:cNvPr>
          <p:cNvCxnSpPr>
            <a:cxnSpLocks/>
          </p:cNvCxnSpPr>
          <p:nvPr/>
        </p:nvCxnSpPr>
        <p:spPr>
          <a:xfrm flipV="1">
            <a:off x="3523608" y="2533646"/>
            <a:ext cx="884484" cy="778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A89FA6F-49C0-CDE0-183B-4B938C3C3ED4}"/>
              </a:ext>
            </a:extLst>
          </p:cNvPr>
          <p:cNvSpPr/>
          <p:nvPr/>
        </p:nvSpPr>
        <p:spPr>
          <a:xfrm>
            <a:off x="3301824" y="2814639"/>
            <a:ext cx="936360" cy="30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Triggers</a:t>
            </a:r>
            <a:endParaRPr lang="en-AT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AFA6508-98FA-880C-A20A-3163A19240ED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3620697" y="2072549"/>
            <a:ext cx="680342" cy="3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E63720-AAB2-487B-AD42-340314BAC921}"/>
              </a:ext>
            </a:extLst>
          </p:cNvPr>
          <p:cNvGrpSpPr/>
          <p:nvPr/>
        </p:nvGrpSpPr>
        <p:grpSpPr>
          <a:xfrm>
            <a:off x="6475469" y="1703217"/>
            <a:ext cx="1344452" cy="1070798"/>
            <a:chOff x="4131025" y="3262993"/>
            <a:chExt cx="1344452" cy="1070798"/>
          </a:xfrm>
        </p:grpSpPr>
        <p:pic>
          <p:nvPicPr>
            <p:cNvPr id="45" name="Picture 44" descr="Icon&#10;&#10;Description automatically generated">
              <a:extLst>
                <a:ext uri="{FF2B5EF4-FFF2-40B4-BE49-F238E27FC236}">
                  <a16:creationId xmlns:a16="http://schemas.microsoft.com/office/drawing/2014/main" id="{0AF54229-7960-BA65-4A8F-0C17EAA2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7484" y="3262993"/>
              <a:ext cx="701466" cy="70146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BD6A96-97C5-1174-3A72-5D873AB34C9F}"/>
                </a:ext>
              </a:extLst>
            </p:cNvPr>
            <p:cNvSpPr txBox="1"/>
            <p:nvPr/>
          </p:nvSpPr>
          <p:spPr>
            <a:xfrm>
              <a:off x="4131025" y="3964459"/>
              <a:ext cx="1344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Sonarqube</a:t>
              </a:r>
              <a:endParaRPr lang="en-AT" dirty="0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0EC4359-F677-B047-24D3-A44D94780398}"/>
              </a:ext>
            </a:extLst>
          </p:cNvPr>
          <p:cNvCxnSpPr>
            <a:cxnSpLocks/>
            <a:stCxn id="54" idx="2"/>
            <a:endCxn id="29" idx="0"/>
          </p:cNvCxnSpPr>
          <p:nvPr/>
        </p:nvCxnSpPr>
        <p:spPr>
          <a:xfrm flipH="1">
            <a:off x="4953456" y="2902978"/>
            <a:ext cx="3280" cy="476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3" name="Picture 52" descr="Shape&#10;&#10;Description automatically generated with low confidence">
            <a:extLst>
              <a:ext uri="{FF2B5EF4-FFF2-40B4-BE49-F238E27FC236}">
                <a16:creationId xmlns:a16="http://schemas.microsoft.com/office/drawing/2014/main" id="{CDADEDF2-131B-3F74-1803-EDE4E77CA0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5340" y="1620029"/>
            <a:ext cx="977322" cy="97732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13E2D96-CD47-5941-E3F6-A70FFC1AAE79}"/>
              </a:ext>
            </a:extLst>
          </p:cNvPr>
          <p:cNvSpPr txBox="1"/>
          <p:nvPr/>
        </p:nvSpPr>
        <p:spPr>
          <a:xfrm>
            <a:off x="4491044" y="2533646"/>
            <a:ext cx="93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</a:t>
            </a:r>
            <a:endParaRPr lang="en-AT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EBD8C3D-787E-61D7-DAE6-305D976F1576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5412662" y="2097871"/>
            <a:ext cx="1309506" cy="10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8E6AA279-71B2-06E0-875E-FC1A82729A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4705" y="4887217"/>
            <a:ext cx="1994958" cy="1240199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E83CC1D-EF0A-7FCE-A928-D3038B25F64F}"/>
              </a:ext>
            </a:extLst>
          </p:cNvPr>
          <p:cNvCxnSpPr>
            <a:cxnSpLocks/>
            <a:stCxn id="30" idx="2"/>
            <a:endCxn id="64" idx="0"/>
          </p:cNvCxnSpPr>
          <p:nvPr/>
        </p:nvCxnSpPr>
        <p:spPr>
          <a:xfrm flipH="1">
            <a:off x="4822184" y="4474284"/>
            <a:ext cx="1" cy="412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A9F19BB-F0D3-51C3-2C6B-A7F958654E50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5412662" y="2108690"/>
            <a:ext cx="1219725" cy="1203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5A871A5-EDA2-447A-B4E5-369A2AA5F921}"/>
              </a:ext>
            </a:extLst>
          </p:cNvPr>
          <p:cNvCxnSpPr>
            <a:cxnSpLocks/>
          </p:cNvCxnSpPr>
          <p:nvPr/>
        </p:nvCxnSpPr>
        <p:spPr>
          <a:xfrm flipV="1">
            <a:off x="5256146" y="3725276"/>
            <a:ext cx="1463819" cy="1376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86759D15-41D6-AD60-3C94-D6C9AD9578CB}"/>
              </a:ext>
            </a:extLst>
          </p:cNvPr>
          <p:cNvSpPr/>
          <p:nvPr/>
        </p:nvSpPr>
        <p:spPr>
          <a:xfrm>
            <a:off x="5583768" y="4209469"/>
            <a:ext cx="769490" cy="529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 Digest</a:t>
            </a:r>
            <a:endParaRPr lang="en-AT" dirty="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3090AAC-A3D7-5270-12F7-6E98DDE99E0C}"/>
              </a:ext>
            </a:extLst>
          </p:cNvPr>
          <p:cNvSpPr txBox="1"/>
          <p:nvPr/>
        </p:nvSpPr>
        <p:spPr>
          <a:xfrm>
            <a:off x="3647945" y="1662396"/>
            <a:ext cx="67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</a:t>
            </a:r>
            <a:endParaRPr lang="en-AT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80EFB36-9470-0B5E-0BA4-8EBE47FE3B42}"/>
              </a:ext>
            </a:extLst>
          </p:cNvPr>
          <p:cNvSpPr txBox="1"/>
          <p:nvPr/>
        </p:nvSpPr>
        <p:spPr>
          <a:xfrm>
            <a:off x="5697370" y="1722749"/>
            <a:ext cx="76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Starts</a:t>
            </a:r>
            <a:endParaRPr lang="en-AT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0F1F329-7BC0-AE62-2318-B30814EAF980}"/>
              </a:ext>
            </a:extLst>
          </p:cNvPr>
          <p:cNvSpPr txBox="1"/>
          <p:nvPr/>
        </p:nvSpPr>
        <p:spPr>
          <a:xfrm>
            <a:off x="5819663" y="2256565"/>
            <a:ext cx="67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</a:t>
            </a:r>
            <a:endParaRPr lang="en-A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95FDB76-B4EC-6657-F3B4-B9828E5AD51F}"/>
              </a:ext>
            </a:extLst>
          </p:cNvPr>
          <p:cNvSpPr txBox="1"/>
          <p:nvPr/>
        </p:nvSpPr>
        <p:spPr>
          <a:xfrm>
            <a:off x="4992715" y="2912698"/>
            <a:ext cx="74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Starts</a:t>
            </a:r>
            <a:endParaRPr lang="en-AT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3445123-696D-3E42-12BE-AADDBCD6AE85}"/>
              </a:ext>
            </a:extLst>
          </p:cNvPr>
          <p:cNvSpPr txBox="1"/>
          <p:nvPr/>
        </p:nvSpPr>
        <p:spPr>
          <a:xfrm>
            <a:off x="4142696" y="4473943"/>
            <a:ext cx="67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2248682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Architektur - CD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2D38E09-0AA2-341F-10AC-F53E38A2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878" y="3148223"/>
            <a:ext cx="1149964" cy="1683765"/>
          </a:xfrm>
          <a:prstGeom prst="rect">
            <a:avLst/>
          </a:prstGeom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B79D740D-B4D8-F11C-4409-E45764888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942" y="3264457"/>
            <a:ext cx="1358463" cy="145129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667DA81-B861-ADE2-C1A3-F27864811CC6}"/>
              </a:ext>
            </a:extLst>
          </p:cNvPr>
          <p:cNvGrpSpPr/>
          <p:nvPr/>
        </p:nvGrpSpPr>
        <p:grpSpPr>
          <a:xfrm>
            <a:off x="2733767" y="3536127"/>
            <a:ext cx="894567" cy="1260663"/>
            <a:chOff x="2347869" y="3696669"/>
            <a:chExt cx="894567" cy="1260663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FDFD46F-194F-D1C6-D498-2ED06C989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47869" y="3696669"/>
              <a:ext cx="891331" cy="89133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235BE-04A5-E3AD-15C8-BB9ABA854149}"/>
                </a:ext>
              </a:extLst>
            </p:cNvPr>
            <p:cNvSpPr txBox="1"/>
            <p:nvPr/>
          </p:nvSpPr>
          <p:spPr>
            <a:xfrm>
              <a:off x="2351106" y="4588000"/>
              <a:ext cx="891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Config</a:t>
              </a:r>
              <a:endParaRPr lang="en-AT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66B7804-209D-5D74-A826-DAB30C2168A2}"/>
              </a:ext>
            </a:extLst>
          </p:cNvPr>
          <p:cNvGrpSpPr/>
          <p:nvPr/>
        </p:nvGrpSpPr>
        <p:grpSpPr>
          <a:xfrm>
            <a:off x="2518418" y="1600163"/>
            <a:ext cx="1353488" cy="1393769"/>
            <a:chOff x="2538098" y="2020822"/>
            <a:chExt cx="1353488" cy="1393769"/>
          </a:xfrm>
        </p:grpSpPr>
        <p:pic>
          <p:nvPicPr>
            <p:cNvPr id="3" name="Picture 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186EDFA-6E8D-407A-391E-D929EA539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6181" y="2020822"/>
              <a:ext cx="977322" cy="97732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203866-D851-303A-F66B-666BA17C0829}"/>
                </a:ext>
              </a:extLst>
            </p:cNvPr>
            <p:cNvSpPr txBox="1"/>
            <p:nvPr/>
          </p:nvSpPr>
          <p:spPr>
            <a:xfrm>
              <a:off x="2538098" y="3045259"/>
              <a:ext cx="1353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CI Pipeline</a:t>
              </a:r>
              <a:endParaRPr lang="en-AT" dirty="0"/>
            </a:p>
          </p:txBody>
        </p:sp>
      </p:grp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6646E1A-CFA9-27B9-56D9-C140F143B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1953" y="5138887"/>
            <a:ext cx="1994958" cy="12401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E7890C-89EA-372F-9509-F782086013D9}"/>
              </a:ext>
            </a:extLst>
          </p:cNvPr>
          <p:cNvCxnSpPr>
            <a:cxnSpLocks/>
          </p:cNvCxnSpPr>
          <p:nvPr/>
        </p:nvCxnSpPr>
        <p:spPr>
          <a:xfrm flipH="1">
            <a:off x="3544467" y="4715752"/>
            <a:ext cx="1048411" cy="61772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1414D-2F1E-1038-452D-95D7E91FAA27}"/>
              </a:ext>
            </a:extLst>
          </p:cNvPr>
          <p:cNvSpPr/>
          <p:nvPr/>
        </p:nvSpPr>
        <p:spPr>
          <a:xfrm>
            <a:off x="4013625" y="5089978"/>
            <a:ext cx="769490" cy="529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Gets Image</a:t>
            </a:r>
            <a:endParaRPr lang="en-AT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A91955C-20E2-080F-DA09-8C0029AB879D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flipH="1">
            <a:off x="3179433" y="2993932"/>
            <a:ext cx="15729" cy="5421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D05D7A-CE7E-59BD-6BE6-79E890AC4489}"/>
              </a:ext>
            </a:extLst>
          </p:cNvPr>
          <p:cNvCxnSpPr>
            <a:cxnSpLocks/>
            <a:stCxn id="5" idx="1"/>
            <a:endCxn id="18" idx="3"/>
          </p:cNvCxnSpPr>
          <p:nvPr/>
        </p:nvCxnSpPr>
        <p:spPr>
          <a:xfrm flipH="1" flipV="1">
            <a:off x="3625098" y="3981793"/>
            <a:ext cx="967780" cy="8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F58643-7A3A-6359-2E1E-905D5D7EB4AC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742842" y="3990105"/>
            <a:ext cx="11241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BE6D183-5887-D73E-B3CF-486929850378}"/>
              </a:ext>
            </a:extLst>
          </p:cNvPr>
          <p:cNvSpPr txBox="1"/>
          <p:nvPr/>
        </p:nvSpPr>
        <p:spPr>
          <a:xfrm>
            <a:off x="3795457" y="3626079"/>
            <a:ext cx="72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Polls</a:t>
            </a:r>
            <a:endParaRPr lang="en-A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A99084-7292-AEB2-EB0B-084F28AD1459}"/>
              </a:ext>
            </a:extLst>
          </p:cNvPr>
          <p:cNvSpPr txBox="1"/>
          <p:nvPr/>
        </p:nvSpPr>
        <p:spPr>
          <a:xfrm>
            <a:off x="3187297" y="3045241"/>
            <a:ext cx="88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Pushes</a:t>
            </a:r>
            <a:endParaRPr lang="en-AT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00A5B2-F2EE-EC45-C88D-C01BDAC94F2D}"/>
              </a:ext>
            </a:extLst>
          </p:cNvPr>
          <p:cNvSpPr txBox="1"/>
          <p:nvPr/>
        </p:nvSpPr>
        <p:spPr>
          <a:xfrm>
            <a:off x="5990594" y="3626079"/>
            <a:ext cx="88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Syncs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774477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904959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153" y="2489497"/>
            <a:ext cx="8229600" cy="1143000"/>
          </a:xfrm>
        </p:spPr>
        <p:txBody>
          <a:bodyPr/>
          <a:lstStyle/>
          <a:p>
            <a:r>
              <a:rPr lang="de-AT" dirty="0"/>
              <a:t>Warum brauchen wir Container?</a:t>
            </a:r>
          </a:p>
        </p:txBody>
      </p:sp>
    </p:spTree>
    <p:extLst>
      <p:ext uri="{BB962C8B-B14F-4D97-AF65-F5344CB8AC3E}">
        <p14:creationId xmlns:p14="http://schemas.microsoft.com/office/powerpoint/2010/main" val="371996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Wer mag System Administration?</a:t>
            </a:r>
          </a:p>
        </p:txBody>
      </p:sp>
    </p:spTree>
    <p:extLst>
      <p:ext uri="{BB962C8B-B14F-4D97-AF65-F5344CB8AC3E}">
        <p14:creationId xmlns:p14="http://schemas.microsoft.com/office/powerpoint/2010/main" val="1319259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osing, different&#10;&#10;Description automatically generated">
            <a:extLst>
              <a:ext uri="{FF2B5EF4-FFF2-40B4-BE49-F238E27FC236}">
                <a16:creationId xmlns:a16="http://schemas.microsoft.com/office/drawing/2014/main" id="{886FA78C-D891-5C15-B0BB-6CB19A84A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47750"/>
            <a:ext cx="7620000" cy="476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4A092F-D13B-CFFC-E4A7-89454D0AFA20}"/>
              </a:ext>
            </a:extLst>
          </p:cNvPr>
          <p:cNvSpPr txBox="1"/>
          <p:nvPr/>
        </p:nvSpPr>
        <p:spPr>
          <a:xfrm>
            <a:off x="18177" y="6501468"/>
            <a:ext cx="836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Source: https://i.imgur.com/okjA9.jpg</a:t>
            </a:r>
            <a:endParaRPr lang="en-AT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266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Probleme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Unterschiedliche Programme benötigen unterschiedliche Libraries/</a:t>
            </a:r>
            <a:r>
              <a:rPr lang="de-AT" dirty="0" err="1"/>
              <a:t>Runtimes</a:t>
            </a:r>
            <a:endParaRPr lang="de-AT" dirty="0"/>
          </a:p>
          <a:p>
            <a:r>
              <a:rPr lang="de-AT" dirty="0"/>
              <a:t>Unterschiedliche Betriebssysteme</a:t>
            </a:r>
          </a:p>
          <a:p>
            <a:r>
              <a:rPr lang="de-AT" dirty="0"/>
              <a:t>„Runs on </a:t>
            </a:r>
            <a:r>
              <a:rPr lang="de-AT" dirty="0" err="1"/>
              <a:t>my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980427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FD0117C-E332-CFF0-23C4-FE18CBA36300}"/>
              </a:ext>
            </a:extLst>
          </p:cNvPr>
          <p:cNvSpPr/>
          <p:nvPr/>
        </p:nvSpPr>
        <p:spPr>
          <a:xfrm>
            <a:off x="1070484" y="2359403"/>
            <a:ext cx="2192833" cy="1172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Containers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496706A-EB72-5BE4-1207-CEB337952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226" y="1718534"/>
            <a:ext cx="8139789" cy="315540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E48E7B-8C4C-D526-DE2F-8C0CF511D565}"/>
              </a:ext>
            </a:extLst>
          </p:cNvPr>
          <p:cNvSpPr txBox="1"/>
          <p:nvPr/>
        </p:nvSpPr>
        <p:spPr>
          <a:xfrm>
            <a:off x="1191237" y="6547607"/>
            <a:ext cx="4786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https://www.redhat.com/en/topics/containers/containers-vs-vms</a:t>
            </a:r>
            <a:endParaRPr lang="en-AT" sz="1200" dirty="0"/>
          </a:p>
        </p:txBody>
      </p:sp>
    </p:spTree>
    <p:extLst>
      <p:ext uri="{BB962C8B-B14F-4D97-AF65-F5344CB8AC3E}">
        <p14:creationId xmlns:p14="http://schemas.microsoft.com/office/powerpoint/2010/main" val="2673788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 Template Austria.pptx" id="{D3A6232E-5AA6-4038-8F73-176E5DFA49C9}" vid="{85B25DA0-D4A1-45A1-9E49-30BD5BE752D8}"/>
    </a:ext>
  </a:extLst>
</a:theme>
</file>

<file path=ppt/theme/theme2.xml><?xml version="1.0" encoding="utf-8"?>
<a:theme xmlns:a="http://schemas.openxmlformats.org/drawingml/2006/main" name="1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/>
      <a:lstStyle>
        <a:defPPr algn="l">
          <a:defRPr sz="2000" dirty="0" err="1" smtClean="0">
            <a:solidFill>
              <a:schemeClr val="tx1"/>
            </a:solidFill>
            <a:latin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Austria</Template>
  <TotalTime>4710</TotalTime>
  <Words>799</Words>
  <Application>Microsoft Office PowerPoint</Application>
  <PresentationFormat>On-screen Show (4:3)</PresentationFormat>
  <Paragraphs>182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.AppleSystemUIFont</vt:lpstr>
      <vt:lpstr>Arial</vt:lpstr>
      <vt:lpstr>Arial Regular</vt:lpstr>
      <vt:lpstr>Calibri</vt:lpstr>
      <vt:lpstr>Consolas</vt:lpstr>
      <vt:lpstr>Helvetica Neue Medium</vt:lpstr>
      <vt:lpstr>IBM Plex Sans</vt:lpstr>
      <vt:lpstr>IBM Plex Sans Light</vt:lpstr>
      <vt:lpstr>IBM Plex Sans SemiBold</vt:lpstr>
      <vt:lpstr>JetBrains Mono</vt:lpstr>
      <vt:lpstr>Lubalin Demi for IBM</vt:lpstr>
      <vt:lpstr>LucidaGrande</vt:lpstr>
      <vt:lpstr>Wingdings</vt:lpstr>
      <vt:lpstr>Office Theme</vt:lpstr>
      <vt:lpstr>1_COVERS</vt:lpstr>
      <vt:lpstr>Entwicklung eines Microservices auf OpenShift mit Spring Boot</vt:lpstr>
      <vt:lpstr>Wer bin ich?</vt:lpstr>
      <vt:lpstr>Inhalt</vt:lpstr>
      <vt:lpstr>Was ist ein Container?</vt:lpstr>
      <vt:lpstr>Warum brauchen wir Container?</vt:lpstr>
      <vt:lpstr>Wer mag System Administration?</vt:lpstr>
      <vt:lpstr>PowerPoint Presentation</vt:lpstr>
      <vt:lpstr>Probleme</vt:lpstr>
      <vt:lpstr>Containers</vt:lpstr>
      <vt:lpstr>Container Engines</vt:lpstr>
      <vt:lpstr>Containerfile</vt:lpstr>
      <vt:lpstr>Run it</vt:lpstr>
      <vt:lpstr>Und Fertig! Problem Gelöst!</vt:lpstr>
      <vt:lpstr>Tatsächlich Fertig? Problem Gelöst?</vt:lpstr>
      <vt:lpstr>PowerPoint Presentation</vt:lpstr>
      <vt:lpstr>PowerPoint Presentation</vt:lpstr>
      <vt:lpstr>Offene Fragen</vt:lpstr>
      <vt:lpstr>Container Orchestration</vt:lpstr>
      <vt:lpstr>Verfügbare Software</vt:lpstr>
      <vt:lpstr>OpenShift</vt:lpstr>
      <vt:lpstr>Was bringt Container Orchestration?</vt:lpstr>
      <vt:lpstr>OpenShift – Topologie Ansicht</vt:lpstr>
      <vt:lpstr>OpenShift – Deployments</vt:lpstr>
      <vt:lpstr>deployment.yaml</vt:lpstr>
      <vt:lpstr>Microservices &amp; Spring Boot</vt:lpstr>
      <vt:lpstr>Spring Boot</vt:lpstr>
      <vt:lpstr>In der pom.xml</vt:lpstr>
      <vt:lpstr>Unser Anwendungsfall</vt:lpstr>
      <vt:lpstr>Microservice für einen Einkaufswagen</vt:lpstr>
      <vt:lpstr>Architektur</vt:lpstr>
      <vt:lpstr>Microservice für einen Einkaufswagen</vt:lpstr>
      <vt:lpstr>Cluster Endpoints</vt:lpstr>
      <vt:lpstr>Health Check</vt:lpstr>
      <vt:lpstr>Spring Boot - application.yaml</vt:lpstr>
      <vt:lpstr>Clusterspezifische Konfiguration</vt:lpstr>
      <vt:lpstr>Spring Boot - application.yaml</vt:lpstr>
      <vt:lpstr>Continuous Integration / Continuous Deployment</vt:lpstr>
      <vt:lpstr>CI: OpenShift Pipelines</vt:lpstr>
      <vt:lpstr>CD: Git Ops</vt:lpstr>
      <vt:lpstr>Architektur - CI</vt:lpstr>
      <vt:lpstr>Architektur - CD</vt:lpstr>
      <vt:lpstr>Fragen?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Entwicklung eines Microservices auf OpenShift mit Spring Boot</dc:title>
  <dc:creator>Stefan Zaufl-CIC</dc:creator>
  <cp:lastModifiedBy>Stefan Zaufl-CIC</cp:lastModifiedBy>
  <cp:revision>33</cp:revision>
  <dcterms:created xsi:type="dcterms:W3CDTF">2022-10-28T09:28:33Z</dcterms:created>
  <dcterms:modified xsi:type="dcterms:W3CDTF">2022-11-09T10:12:51Z</dcterms:modified>
</cp:coreProperties>
</file>